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71" r:id="rId4"/>
    <p:sldId id="270" r:id="rId5"/>
    <p:sldId id="275" r:id="rId6"/>
    <p:sldId id="277" r:id="rId7"/>
    <p:sldId id="258" r:id="rId8"/>
    <p:sldId id="282" r:id="rId9"/>
    <p:sldId id="260" r:id="rId10"/>
    <p:sldId id="261" r:id="rId11"/>
    <p:sldId id="262" r:id="rId12"/>
    <p:sldId id="263" r:id="rId13"/>
    <p:sldId id="266" r:id="rId14"/>
    <p:sldId id="268" r:id="rId15"/>
    <p:sldId id="272" r:id="rId16"/>
    <p:sldId id="273" r:id="rId17"/>
    <p:sldId id="274" r:id="rId18"/>
    <p:sldId id="276" r:id="rId19"/>
    <p:sldId id="278" r:id="rId20"/>
    <p:sldId id="279" r:id="rId21"/>
    <p:sldId id="287" r:id="rId22"/>
    <p:sldId id="286" r:id="rId23"/>
    <p:sldId id="280" r:id="rId24"/>
    <p:sldId id="28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138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10" Type="http://schemas.openxmlformats.org/officeDocument/2006/relationships/image" Target="../media/image33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10" Type="http://schemas.openxmlformats.org/officeDocument/2006/relationships/image" Target="../media/image33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CC379F-5BAE-4255-A2B9-F33D2CADA6B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CB9D41F-7FA0-4F3B-9329-557BF7B5E841}">
      <dgm:prSet/>
      <dgm:spPr/>
      <dgm:t>
        <a:bodyPr/>
        <a:lstStyle/>
        <a:p>
          <a:r>
            <a:rPr lang="en-US"/>
            <a:t>Key AI/ML terminology</a:t>
          </a:r>
        </a:p>
      </dgm:t>
    </dgm:pt>
    <dgm:pt modelId="{2AA6E4CB-7985-4605-903B-1A9CAE1BC8DC}" type="parTrans" cxnId="{E82BC2ED-4BA8-4B11-A62C-E90C47795E61}">
      <dgm:prSet/>
      <dgm:spPr/>
      <dgm:t>
        <a:bodyPr/>
        <a:lstStyle/>
        <a:p>
          <a:endParaRPr lang="en-US"/>
        </a:p>
      </dgm:t>
    </dgm:pt>
    <dgm:pt modelId="{99090084-0C20-47E9-A70D-9B9266F12395}" type="sibTrans" cxnId="{E82BC2ED-4BA8-4B11-A62C-E90C47795E61}">
      <dgm:prSet/>
      <dgm:spPr/>
      <dgm:t>
        <a:bodyPr/>
        <a:lstStyle/>
        <a:p>
          <a:endParaRPr lang="en-US"/>
        </a:p>
      </dgm:t>
    </dgm:pt>
    <dgm:pt modelId="{CF859B90-619D-4513-BE5C-FD68DB4EE641}">
      <dgm:prSet/>
      <dgm:spPr/>
      <dgm:t>
        <a:bodyPr/>
        <a:lstStyle/>
        <a:p>
          <a:r>
            <a:rPr lang="en-US"/>
            <a:t>Compare contrast of traditional programming to machine learning</a:t>
          </a:r>
        </a:p>
      </dgm:t>
    </dgm:pt>
    <dgm:pt modelId="{2C91562C-5117-45AE-AC06-F04DD3435CCD}" type="parTrans" cxnId="{76ECAFE9-B283-4782-9A75-454673B6D518}">
      <dgm:prSet/>
      <dgm:spPr/>
      <dgm:t>
        <a:bodyPr/>
        <a:lstStyle/>
        <a:p>
          <a:endParaRPr lang="en-US"/>
        </a:p>
      </dgm:t>
    </dgm:pt>
    <dgm:pt modelId="{30CB99C3-F231-4A9F-AD19-9D7739194617}" type="sibTrans" cxnId="{76ECAFE9-B283-4782-9A75-454673B6D518}">
      <dgm:prSet/>
      <dgm:spPr/>
      <dgm:t>
        <a:bodyPr/>
        <a:lstStyle/>
        <a:p>
          <a:endParaRPr lang="en-US"/>
        </a:p>
      </dgm:t>
    </dgm:pt>
    <dgm:pt modelId="{DD606EEA-FE4E-407B-A388-6BB71082CE15}">
      <dgm:prSet/>
      <dgm:spPr/>
      <dgm:t>
        <a:bodyPr/>
        <a:lstStyle/>
        <a:p>
          <a:r>
            <a:rPr lang="en-US"/>
            <a:t>ML architecture and practical/intuitive introductions to nueral networks</a:t>
          </a:r>
        </a:p>
      </dgm:t>
    </dgm:pt>
    <dgm:pt modelId="{52205626-7581-4696-B9A8-38C4EC279071}" type="parTrans" cxnId="{EF14D8F7-8C26-457C-A58E-290B77FDDFC1}">
      <dgm:prSet/>
      <dgm:spPr/>
      <dgm:t>
        <a:bodyPr/>
        <a:lstStyle/>
        <a:p>
          <a:endParaRPr lang="en-US"/>
        </a:p>
      </dgm:t>
    </dgm:pt>
    <dgm:pt modelId="{761164F0-B838-4391-94F2-742AE279D13C}" type="sibTrans" cxnId="{EF14D8F7-8C26-457C-A58E-290B77FDDFC1}">
      <dgm:prSet/>
      <dgm:spPr/>
      <dgm:t>
        <a:bodyPr/>
        <a:lstStyle/>
        <a:p>
          <a:endParaRPr lang="en-US"/>
        </a:p>
      </dgm:t>
    </dgm:pt>
    <dgm:pt modelId="{19A6AD1D-6FA8-4B0E-A5F6-D423D947907B}">
      <dgm:prSet/>
      <dgm:spPr/>
      <dgm:t>
        <a:bodyPr/>
        <a:lstStyle/>
        <a:p>
          <a:r>
            <a:rPr lang="en-US"/>
            <a:t>Python/TensorFlow/Colab code walkthrough to show how to evaluate air quality data with ML frameworks</a:t>
          </a:r>
        </a:p>
      </dgm:t>
    </dgm:pt>
    <dgm:pt modelId="{1E6309F5-3F85-410C-BE9A-460DE6D832A9}" type="parTrans" cxnId="{43ED2069-A9FE-49F3-826F-0D88B03ACB53}">
      <dgm:prSet/>
      <dgm:spPr/>
      <dgm:t>
        <a:bodyPr/>
        <a:lstStyle/>
        <a:p>
          <a:endParaRPr lang="en-US"/>
        </a:p>
      </dgm:t>
    </dgm:pt>
    <dgm:pt modelId="{CCE20C70-167E-48DE-9712-9885A2BAAA35}" type="sibTrans" cxnId="{43ED2069-A9FE-49F3-826F-0D88B03ACB53}">
      <dgm:prSet/>
      <dgm:spPr/>
      <dgm:t>
        <a:bodyPr/>
        <a:lstStyle/>
        <a:p>
          <a:endParaRPr lang="en-US"/>
        </a:p>
      </dgm:t>
    </dgm:pt>
    <dgm:pt modelId="{DDF3D7BA-A157-4BEA-99C4-FE59971271DF}" type="pres">
      <dgm:prSet presAssocID="{20CC379F-5BAE-4255-A2B9-F33D2CADA6B7}" presName="linear" presStyleCnt="0">
        <dgm:presLayoutVars>
          <dgm:animLvl val="lvl"/>
          <dgm:resizeHandles val="exact"/>
        </dgm:presLayoutVars>
      </dgm:prSet>
      <dgm:spPr/>
    </dgm:pt>
    <dgm:pt modelId="{DAC5B7C7-0580-46D0-B3A0-EFE9111F705A}" type="pres">
      <dgm:prSet presAssocID="{CCB9D41F-7FA0-4F3B-9329-557BF7B5E84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C98A046A-DB7E-43C1-90C2-09E14E080EA9}" type="pres">
      <dgm:prSet presAssocID="{99090084-0C20-47E9-A70D-9B9266F12395}" presName="spacer" presStyleCnt="0"/>
      <dgm:spPr/>
    </dgm:pt>
    <dgm:pt modelId="{31ED4E3E-1755-4BFA-A169-FAE08376D00A}" type="pres">
      <dgm:prSet presAssocID="{CF859B90-619D-4513-BE5C-FD68DB4EE64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EC3F5C32-4529-4109-8AF3-7F8727AB2983}" type="pres">
      <dgm:prSet presAssocID="{30CB99C3-F231-4A9F-AD19-9D7739194617}" presName="spacer" presStyleCnt="0"/>
      <dgm:spPr/>
    </dgm:pt>
    <dgm:pt modelId="{C7F52416-C0A0-4E42-B625-3B4AB4E5A470}" type="pres">
      <dgm:prSet presAssocID="{DD606EEA-FE4E-407B-A388-6BB71082CE1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D1353F6-B6A9-4E16-9287-93ED4B98E7B2}" type="pres">
      <dgm:prSet presAssocID="{761164F0-B838-4391-94F2-742AE279D13C}" presName="spacer" presStyleCnt="0"/>
      <dgm:spPr/>
    </dgm:pt>
    <dgm:pt modelId="{D20E0CFB-DFC2-4E3E-879D-2D4680B0F13E}" type="pres">
      <dgm:prSet presAssocID="{19A6AD1D-6FA8-4B0E-A5F6-D423D947907B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43ED2069-A9FE-49F3-826F-0D88B03ACB53}" srcId="{20CC379F-5BAE-4255-A2B9-F33D2CADA6B7}" destId="{19A6AD1D-6FA8-4B0E-A5F6-D423D947907B}" srcOrd="3" destOrd="0" parTransId="{1E6309F5-3F85-410C-BE9A-460DE6D832A9}" sibTransId="{CCE20C70-167E-48DE-9712-9885A2BAAA35}"/>
    <dgm:cxn modelId="{0A22B96C-AA44-4388-A06F-915AD0625363}" type="presOf" srcId="{19A6AD1D-6FA8-4B0E-A5F6-D423D947907B}" destId="{D20E0CFB-DFC2-4E3E-879D-2D4680B0F13E}" srcOrd="0" destOrd="0" presId="urn:microsoft.com/office/officeart/2005/8/layout/vList2"/>
    <dgm:cxn modelId="{56433F54-1BB4-44EA-A9C2-AB9E42084A5B}" type="presOf" srcId="{CF859B90-619D-4513-BE5C-FD68DB4EE641}" destId="{31ED4E3E-1755-4BFA-A169-FAE08376D00A}" srcOrd="0" destOrd="0" presId="urn:microsoft.com/office/officeart/2005/8/layout/vList2"/>
    <dgm:cxn modelId="{11827DA5-CE9F-4C3C-8EF6-9F094ABD42F0}" type="presOf" srcId="{20CC379F-5BAE-4255-A2B9-F33D2CADA6B7}" destId="{DDF3D7BA-A157-4BEA-99C4-FE59971271DF}" srcOrd="0" destOrd="0" presId="urn:microsoft.com/office/officeart/2005/8/layout/vList2"/>
    <dgm:cxn modelId="{100DBDC4-3036-421B-B467-69D0D6CACE20}" type="presOf" srcId="{CCB9D41F-7FA0-4F3B-9329-557BF7B5E841}" destId="{DAC5B7C7-0580-46D0-B3A0-EFE9111F705A}" srcOrd="0" destOrd="0" presId="urn:microsoft.com/office/officeart/2005/8/layout/vList2"/>
    <dgm:cxn modelId="{691A9FDF-BEC0-46E3-B00B-6C556C440BE7}" type="presOf" srcId="{DD606EEA-FE4E-407B-A388-6BB71082CE15}" destId="{C7F52416-C0A0-4E42-B625-3B4AB4E5A470}" srcOrd="0" destOrd="0" presId="urn:microsoft.com/office/officeart/2005/8/layout/vList2"/>
    <dgm:cxn modelId="{76ECAFE9-B283-4782-9A75-454673B6D518}" srcId="{20CC379F-5BAE-4255-A2B9-F33D2CADA6B7}" destId="{CF859B90-619D-4513-BE5C-FD68DB4EE641}" srcOrd="1" destOrd="0" parTransId="{2C91562C-5117-45AE-AC06-F04DD3435CCD}" sibTransId="{30CB99C3-F231-4A9F-AD19-9D7739194617}"/>
    <dgm:cxn modelId="{E82BC2ED-4BA8-4B11-A62C-E90C47795E61}" srcId="{20CC379F-5BAE-4255-A2B9-F33D2CADA6B7}" destId="{CCB9D41F-7FA0-4F3B-9329-557BF7B5E841}" srcOrd="0" destOrd="0" parTransId="{2AA6E4CB-7985-4605-903B-1A9CAE1BC8DC}" sibTransId="{99090084-0C20-47E9-A70D-9B9266F12395}"/>
    <dgm:cxn modelId="{EF14D8F7-8C26-457C-A58E-290B77FDDFC1}" srcId="{20CC379F-5BAE-4255-A2B9-F33D2CADA6B7}" destId="{DD606EEA-FE4E-407B-A388-6BB71082CE15}" srcOrd="2" destOrd="0" parTransId="{52205626-7581-4696-B9A8-38C4EC279071}" sibTransId="{761164F0-B838-4391-94F2-742AE279D13C}"/>
    <dgm:cxn modelId="{0C952052-BB66-47C6-8D8F-6246A067C053}" type="presParOf" srcId="{DDF3D7BA-A157-4BEA-99C4-FE59971271DF}" destId="{DAC5B7C7-0580-46D0-B3A0-EFE9111F705A}" srcOrd="0" destOrd="0" presId="urn:microsoft.com/office/officeart/2005/8/layout/vList2"/>
    <dgm:cxn modelId="{B520898D-E531-44FA-987E-D2B4E76D7140}" type="presParOf" srcId="{DDF3D7BA-A157-4BEA-99C4-FE59971271DF}" destId="{C98A046A-DB7E-43C1-90C2-09E14E080EA9}" srcOrd="1" destOrd="0" presId="urn:microsoft.com/office/officeart/2005/8/layout/vList2"/>
    <dgm:cxn modelId="{FCD2A233-9E20-40D9-995B-DA94006BECEB}" type="presParOf" srcId="{DDF3D7BA-A157-4BEA-99C4-FE59971271DF}" destId="{31ED4E3E-1755-4BFA-A169-FAE08376D00A}" srcOrd="2" destOrd="0" presId="urn:microsoft.com/office/officeart/2005/8/layout/vList2"/>
    <dgm:cxn modelId="{E48C489E-387D-4704-BCC1-4E87E217F096}" type="presParOf" srcId="{DDF3D7BA-A157-4BEA-99C4-FE59971271DF}" destId="{EC3F5C32-4529-4109-8AF3-7F8727AB2983}" srcOrd="3" destOrd="0" presId="urn:microsoft.com/office/officeart/2005/8/layout/vList2"/>
    <dgm:cxn modelId="{C64F6956-0FCA-4D88-8C9F-E74199E7B864}" type="presParOf" srcId="{DDF3D7BA-A157-4BEA-99C4-FE59971271DF}" destId="{C7F52416-C0A0-4E42-B625-3B4AB4E5A470}" srcOrd="4" destOrd="0" presId="urn:microsoft.com/office/officeart/2005/8/layout/vList2"/>
    <dgm:cxn modelId="{69F51EC8-A48D-4298-9E31-22139F614335}" type="presParOf" srcId="{DDF3D7BA-A157-4BEA-99C4-FE59971271DF}" destId="{AD1353F6-B6A9-4E16-9287-93ED4B98E7B2}" srcOrd="5" destOrd="0" presId="urn:microsoft.com/office/officeart/2005/8/layout/vList2"/>
    <dgm:cxn modelId="{B21E793D-A71C-4519-A382-98ABE616A7E6}" type="presParOf" srcId="{DDF3D7BA-A157-4BEA-99C4-FE59971271DF}" destId="{D20E0CFB-DFC2-4E3E-879D-2D4680B0F13E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94046E7-B8C4-45EB-8152-07D846AAD1C9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6D4AF63-13CE-485A-9415-0A5A7EDCFCA2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Classification</a:t>
          </a:r>
        </a:p>
      </dgm:t>
    </dgm:pt>
    <dgm:pt modelId="{CADBCAA0-EA3F-4E51-BC4C-5CB658C68AA0}" type="parTrans" cxnId="{46E22BC1-D5E7-42A9-BC82-E737BA3ED257}">
      <dgm:prSet/>
      <dgm:spPr/>
      <dgm:t>
        <a:bodyPr/>
        <a:lstStyle/>
        <a:p>
          <a:endParaRPr lang="en-US"/>
        </a:p>
      </dgm:t>
    </dgm:pt>
    <dgm:pt modelId="{48103B9F-A8B5-4733-8193-042CA85310E6}" type="sibTrans" cxnId="{46E22BC1-D5E7-42A9-BC82-E737BA3ED257}">
      <dgm:prSet/>
      <dgm:spPr/>
      <dgm:t>
        <a:bodyPr/>
        <a:lstStyle/>
        <a:p>
          <a:endParaRPr lang="en-US"/>
        </a:p>
      </dgm:t>
    </dgm:pt>
    <dgm:pt modelId="{9B8D3061-8A01-4C44-8B51-B4B80306C45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Your answer is a category or yes/no.</a:t>
          </a:r>
        </a:p>
      </dgm:t>
    </dgm:pt>
    <dgm:pt modelId="{E0CA39C7-550E-4C12-A7F8-7200DC6F594E}" type="parTrans" cxnId="{6622F064-B5C7-496A-A297-D1328B85F808}">
      <dgm:prSet/>
      <dgm:spPr/>
      <dgm:t>
        <a:bodyPr/>
        <a:lstStyle/>
        <a:p>
          <a:endParaRPr lang="en-US"/>
        </a:p>
      </dgm:t>
    </dgm:pt>
    <dgm:pt modelId="{D1628AC7-2FA6-448C-976C-9C4C3730DD98}" type="sibTrans" cxnId="{6622F064-B5C7-496A-A297-D1328B85F808}">
      <dgm:prSet/>
      <dgm:spPr/>
      <dgm:t>
        <a:bodyPr/>
        <a:lstStyle/>
        <a:p>
          <a:endParaRPr lang="en-US"/>
        </a:p>
      </dgm:t>
    </dgm:pt>
    <dgm:pt modelId="{93A2202E-0698-4CB2-B0CE-428139C6843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Is this an image of a pizza or steak?</a:t>
          </a:r>
        </a:p>
      </dgm:t>
    </dgm:pt>
    <dgm:pt modelId="{B6B511A1-D9BD-4CD7-B510-C3E75DBB0EFF}" type="parTrans" cxnId="{CC77EF6F-F2D4-4406-BE9C-DEF913A7AFBB}">
      <dgm:prSet/>
      <dgm:spPr/>
      <dgm:t>
        <a:bodyPr/>
        <a:lstStyle/>
        <a:p>
          <a:endParaRPr lang="en-US"/>
        </a:p>
      </dgm:t>
    </dgm:pt>
    <dgm:pt modelId="{5A30F537-B29C-4D1E-B2F1-6DEDCB954A9C}" type="sibTrans" cxnId="{CC77EF6F-F2D4-4406-BE9C-DEF913A7AFBB}">
      <dgm:prSet/>
      <dgm:spPr/>
      <dgm:t>
        <a:bodyPr/>
        <a:lstStyle/>
        <a:p>
          <a:endParaRPr lang="en-US"/>
        </a:p>
      </dgm:t>
    </dgm:pt>
    <dgm:pt modelId="{43B2A32C-92A9-4C34-9ECF-2423463CEF6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Does this image have an animal?  If so, what species?</a:t>
          </a:r>
        </a:p>
      </dgm:t>
    </dgm:pt>
    <dgm:pt modelId="{D0CA8087-A729-4A22-AB8A-6E20111436AB}" type="parTrans" cxnId="{DA9E8EB5-11E8-46FE-AD09-4F06DAD0DE9D}">
      <dgm:prSet/>
      <dgm:spPr/>
      <dgm:t>
        <a:bodyPr/>
        <a:lstStyle/>
        <a:p>
          <a:endParaRPr lang="en-US"/>
        </a:p>
      </dgm:t>
    </dgm:pt>
    <dgm:pt modelId="{4592EEBE-39EC-49A2-BE4E-D16B522EF005}" type="sibTrans" cxnId="{DA9E8EB5-11E8-46FE-AD09-4F06DAD0DE9D}">
      <dgm:prSet/>
      <dgm:spPr/>
      <dgm:t>
        <a:bodyPr/>
        <a:lstStyle/>
        <a:p>
          <a:endParaRPr lang="en-US"/>
        </a:p>
      </dgm:t>
    </dgm:pt>
    <dgm:pt modelId="{321D0E41-8A31-413F-BF7C-79CBB13A196F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Regression</a:t>
          </a:r>
        </a:p>
      </dgm:t>
    </dgm:pt>
    <dgm:pt modelId="{A477F3EF-CE13-4C4D-9B6C-C1EDCBA25613}" type="parTrans" cxnId="{707A2856-5413-4AE6-AFD0-ABD1BF2D4689}">
      <dgm:prSet/>
      <dgm:spPr/>
      <dgm:t>
        <a:bodyPr/>
        <a:lstStyle/>
        <a:p>
          <a:endParaRPr lang="en-US"/>
        </a:p>
      </dgm:t>
    </dgm:pt>
    <dgm:pt modelId="{2A7F7366-296E-42BC-B42D-440CE18F4AEF}" type="sibTrans" cxnId="{707A2856-5413-4AE6-AFD0-ABD1BF2D4689}">
      <dgm:prSet/>
      <dgm:spPr/>
      <dgm:t>
        <a:bodyPr/>
        <a:lstStyle/>
        <a:p>
          <a:endParaRPr lang="en-US"/>
        </a:p>
      </dgm:t>
    </dgm:pt>
    <dgm:pt modelId="{598D756A-1BC0-472E-A684-EE4B7268FE6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Your answer is usually a continuous number.</a:t>
          </a:r>
        </a:p>
      </dgm:t>
    </dgm:pt>
    <dgm:pt modelId="{30307803-9CDE-4BFF-A471-213998247F6A}" type="parTrans" cxnId="{8C360BC7-BB7A-42BE-A240-A0DA0886DE96}">
      <dgm:prSet/>
      <dgm:spPr/>
      <dgm:t>
        <a:bodyPr/>
        <a:lstStyle/>
        <a:p>
          <a:endParaRPr lang="en-US"/>
        </a:p>
      </dgm:t>
    </dgm:pt>
    <dgm:pt modelId="{74D5095D-1EF4-4674-B075-2A7592E26DFB}" type="sibTrans" cxnId="{8C360BC7-BB7A-42BE-A240-A0DA0886DE96}">
      <dgm:prSet/>
      <dgm:spPr/>
      <dgm:t>
        <a:bodyPr/>
        <a:lstStyle/>
        <a:p>
          <a:endParaRPr lang="en-US"/>
        </a:p>
      </dgm:t>
    </dgm:pt>
    <dgm:pt modelId="{EEBE1103-704C-4B5D-B7A5-7FF37AE1BCD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Given housing details, what will the house sell for?</a:t>
          </a:r>
        </a:p>
      </dgm:t>
    </dgm:pt>
    <dgm:pt modelId="{1701CC2D-1204-462E-A3E6-A8BB27D9559C}" type="parTrans" cxnId="{27BA8911-3876-4332-81DE-5CA37806B0D4}">
      <dgm:prSet/>
      <dgm:spPr/>
      <dgm:t>
        <a:bodyPr/>
        <a:lstStyle/>
        <a:p>
          <a:endParaRPr lang="en-US"/>
        </a:p>
      </dgm:t>
    </dgm:pt>
    <dgm:pt modelId="{1485A080-A5A1-467D-AD09-724375769114}" type="sibTrans" cxnId="{27BA8911-3876-4332-81DE-5CA37806B0D4}">
      <dgm:prSet/>
      <dgm:spPr/>
      <dgm:t>
        <a:bodyPr/>
        <a:lstStyle/>
        <a:p>
          <a:endParaRPr lang="en-US"/>
        </a:p>
      </dgm:t>
    </dgm:pt>
    <dgm:pt modelId="{41BDBA75-FC59-4839-9C4D-00DE2C2B7EF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Time Series Analysis</a:t>
          </a:r>
        </a:p>
      </dgm:t>
    </dgm:pt>
    <dgm:pt modelId="{E279E7E3-7E90-4F59-87E8-F3429F00486F}" type="parTrans" cxnId="{32B40A57-C7C2-4182-8511-A9CA5EC2E3EC}">
      <dgm:prSet/>
      <dgm:spPr/>
      <dgm:t>
        <a:bodyPr/>
        <a:lstStyle/>
        <a:p>
          <a:endParaRPr lang="en-US"/>
        </a:p>
      </dgm:t>
    </dgm:pt>
    <dgm:pt modelId="{C557E542-F96F-4AF3-AC27-30DE86B82F19}" type="sibTrans" cxnId="{32B40A57-C7C2-4182-8511-A9CA5EC2E3EC}">
      <dgm:prSet/>
      <dgm:spPr/>
      <dgm:t>
        <a:bodyPr/>
        <a:lstStyle/>
        <a:p>
          <a:endParaRPr lang="en-US"/>
        </a:p>
      </dgm:t>
    </dgm:pt>
    <dgm:pt modelId="{F3A67EAF-AC09-49B9-ABEC-ECC765F5905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What will be the temperature tomorrow based on the last 30 days weather?</a:t>
          </a:r>
        </a:p>
      </dgm:t>
    </dgm:pt>
    <dgm:pt modelId="{5375EDA2-D4FC-4ABA-A360-8AFB454636D6}" type="parTrans" cxnId="{6618C8D9-FC30-42E8-9951-44A32BC18806}">
      <dgm:prSet/>
      <dgm:spPr/>
      <dgm:t>
        <a:bodyPr/>
        <a:lstStyle/>
        <a:p>
          <a:endParaRPr lang="en-US"/>
        </a:p>
      </dgm:t>
    </dgm:pt>
    <dgm:pt modelId="{F6F79855-4714-4EB3-B672-6D89E43B2619}" type="sibTrans" cxnId="{6618C8D9-FC30-42E8-9951-44A32BC18806}">
      <dgm:prSet/>
      <dgm:spPr/>
      <dgm:t>
        <a:bodyPr/>
        <a:lstStyle/>
        <a:p>
          <a:endParaRPr lang="en-US"/>
        </a:p>
      </dgm:t>
    </dgm:pt>
    <dgm:pt modelId="{B40F20B2-7979-4609-B10D-3A24D17199D0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Natural Language Programming (NLP)</a:t>
          </a:r>
        </a:p>
      </dgm:t>
    </dgm:pt>
    <dgm:pt modelId="{5C351BC2-B4A2-474F-A063-5CC4358F219C}" type="parTrans" cxnId="{500D01C4-86FC-45E5-AFBB-7ECE5ACD88D6}">
      <dgm:prSet/>
      <dgm:spPr/>
      <dgm:t>
        <a:bodyPr/>
        <a:lstStyle/>
        <a:p>
          <a:endParaRPr lang="en-US"/>
        </a:p>
      </dgm:t>
    </dgm:pt>
    <dgm:pt modelId="{79468835-216E-4E2E-8413-31370AFEA51E}" type="sibTrans" cxnId="{500D01C4-86FC-45E5-AFBB-7ECE5ACD88D6}">
      <dgm:prSet/>
      <dgm:spPr/>
      <dgm:t>
        <a:bodyPr/>
        <a:lstStyle/>
        <a:p>
          <a:endParaRPr lang="en-US"/>
        </a:p>
      </dgm:t>
    </dgm:pt>
    <dgm:pt modelId="{8E9AC442-5E41-4CD4-9497-893D5D1A135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Spam detection</a:t>
          </a:r>
        </a:p>
      </dgm:t>
    </dgm:pt>
    <dgm:pt modelId="{BF387CD9-A08C-4847-AD47-F0C6C2F61996}" type="parTrans" cxnId="{571EE68B-5DC1-4637-8888-D96391B5C4F4}">
      <dgm:prSet/>
      <dgm:spPr/>
      <dgm:t>
        <a:bodyPr/>
        <a:lstStyle/>
        <a:p>
          <a:endParaRPr lang="en-US"/>
        </a:p>
      </dgm:t>
    </dgm:pt>
    <dgm:pt modelId="{4A4EE22F-02C9-465B-8498-A395D00A847F}" type="sibTrans" cxnId="{571EE68B-5DC1-4637-8888-D96391B5C4F4}">
      <dgm:prSet/>
      <dgm:spPr/>
      <dgm:t>
        <a:bodyPr/>
        <a:lstStyle/>
        <a:p>
          <a:endParaRPr lang="en-US"/>
        </a:p>
      </dgm:t>
    </dgm:pt>
    <dgm:pt modelId="{F5526D60-EF00-4099-83F1-5B5CA7E78FA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ChatGPT</a:t>
          </a:r>
        </a:p>
      </dgm:t>
    </dgm:pt>
    <dgm:pt modelId="{3DECDB73-4ED8-4474-B4C2-8A241B372FE5}" type="parTrans" cxnId="{FF29307A-2218-451E-848D-B0DC75EB977E}">
      <dgm:prSet/>
      <dgm:spPr/>
      <dgm:t>
        <a:bodyPr/>
        <a:lstStyle/>
        <a:p>
          <a:endParaRPr lang="en-US"/>
        </a:p>
      </dgm:t>
    </dgm:pt>
    <dgm:pt modelId="{ECA57057-3F80-42E1-869B-6D50E1286848}" type="sibTrans" cxnId="{FF29307A-2218-451E-848D-B0DC75EB977E}">
      <dgm:prSet/>
      <dgm:spPr/>
      <dgm:t>
        <a:bodyPr/>
        <a:lstStyle/>
        <a:p>
          <a:endParaRPr lang="en-US"/>
        </a:p>
      </dgm:t>
    </dgm:pt>
    <dgm:pt modelId="{71269027-0F66-4B83-88CE-4EFE22187938}" type="pres">
      <dgm:prSet presAssocID="{794046E7-B8C4-45EB-8152-07D846AAD1C9}" presName="root" presStyleCnt="0">
        <dgm:presLayoutVars>
          <dgm:dir/>
          <dgm:resizeHandles val="exact"/>
        </dgm:presLayoutVars>
      </dgm:prSet>
      <dgm:spPr/>
    </dgm:pt>
    <dgm:pt modelId="{8A53BAC1-3F65-45B5-AF81-9AE874886790}" type="pres">
      <dgm:prSet presAssocID="{36D4AF63-13CE-485A-9415-0A5A7EDCFCA2}" presName="compNode" presStyleCnt="0"/>
      <dgm:spPr/>
    </dgm:pt>
    <dgm:pt modelId="{E4FC78C5-7C3E-46E8-B67B-C106FEDF06FB}" type="pres">
      <dgm:prSet presAssocID="{36D4AF63-13CE-485A-9415-0A5A7EDCFCA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 with solid fill"/>
        </a:ext>
      </dgm:extLst>
    </dgm:pt>
    <dgm:pt modelId="{B1F72313-B451-4AFC-BF87-EDDD74317C49}" type="pres">
      <dgm:prSet presAssocID="{36D4AF63-13CE-485A-9415-0A5A7EDCFCA2}" presName="iconSpace" presStyleCnt="0"/>
      <dgm:spPr/>
    </dgm:pt>
    <dgm:pt modelId="{1DFA5EE7-C59D-43E2-865B-49DEE86FFF60}" type="pres">
      <dgm:prSet presAssocID="{36D4AF63-13CE-485A-9415-0A5A7EDCFCA2}" presName="parTx" presStyleLbl="revTx" presStyleIdx="0" presStyleCnt="8">
        <dgm:presLayoutVars>
          <dgm:chMax val="0"/>
          <dgm:chPref val="0"/>
        </dgm:presLayoutVars>
      </dgm:prSet>
      <dgm:spPr/>
    </dgm:pt>
    <dgm:pt modelId="{35753119-DD6C-4D10-B2D7-612266554730}" type="pres">
      <dgm:prSet presAssocID="{36D4AF63-13CE-485A-9415-0A5A7EDCFCA2}" presName="txSpace" presStyleCnt="0"/>
      <dgm:spPr/>
    </dgm:pt>
    <dgm:pt modelId="{FC2858DA-A8D0-4E4C-A399-0E916D407ADD}" type="pres">
      <dgm:prSet presAssocID="{36D4AF63-13CE-485A-9415-0A5A7EDCFCA2}" presName="desTx" presStyleLbl="revTx" presStyleIdx="1" presStyleCnt="8">
        <dgm:presLayoutVars/>
      </dgm:prSet>
      <dgm:spPr/>
    </dgm:pt>
    <dgm:pt modelId="{E421E8AC-BBCB-4102-A5C6-D992B8CC0295}" type="pres">
      <dgm:prSet presAssocID="{48103B9F-A8B5-4733-8193-042CA85310E6}" presName="sibTrans" presStyleCnt="0"/>
      <dgm:spPr/>
    </dgm:pt>
    <dgm:pt modelId="{77FA0C58-7A74-45FC-9BB9-E4D5F882AC5A}" type="pres">
      <dgm:prSet presAssocID="{321D0E41-8A31-413F-BF7C-79CBB13A196F}" presName="compNode" presStyleCnt="0"/>
      <dgm:spPr/>
    </dgm:pt>
    <dgm:pt modelId="{CD3D9B0D-64A1-49F4-ADB0-F7354E62586B}" type="pres">
      <dgm:prSet presAssocID="{321D0E41-8A31-413F-BF7C-79CBB13A196F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Graph with Upward Trend"/>
        </a:ext>
      </dgm:extLst>
    </dgm:pt>
    <dgm:pt modelId="{A76DA3F4-B2B5-411E-B6FF-1F4E1F9AE12D}" type="pres">
      <dgm:prSet presAssocID="{321D0E41-8A31-413F-BF7C-79CBB13A196F}" presName="iconSpace" presStyleCnt="0"/>
      <dgm:spPr/>
    </dgm:pt>
    <dgm:pt modelId="{1DA38E6B-6058-40EA-8041-E5D6D5740FE6}" type="pres">
      <dgm:prSet presAssocID="{321D0E41-8A31-413F-BF7C-79CBB13A196F}" presName="parTx" presStyleLbl="revTx" presStyleIdx="2" presStyleCnt="8">
        <dgm:presLayoutVars>
          <dgm:chMax val="0"/>
          <dgm:chPref val="0"/>
        </dgm:presLayoutVars>
      </dgm:prSet>
      <dgm:spPr/>
    </dgm:pt>
    <dgm:pt modelId="{445D0D43-6D8F-4CC6-8305-18B79E5134F4}" type="pres">
      <dgm:prSet presAssocID="{321D0E41-8A31-413F-BF7C-79CBB13A196F}" presName="txSpace" presStyleCnt="0"/>
      <dgm:spPr/>
    </dgm:pt>
    <dgm:pt modelId="{E73018D4-62BD-4D72-8143-B5912FB18DC1}" type="pres">
      <dgm:prSet presAssocID="{321D0E41-8A31-413F-BF7C-79CBB13A196F}" presName="desTx" presStyleLbl="revTx" presStyleIdx="3" presStyleCnt="8">
        <dgm:presLayoutVars/>
      </dgm:prSet>
      <dgm:spPr/>
    </dgm:pt>
    <dgm:pt modelId="{852699EC-F185-4FE3-A152-592394EB8DFA}" type="pres">
      <dgm:prSet presAssocID="{2A7F7366-296E-42BC-B42D-440CE18F4AEF}" presName="sibTrans" presStyleCnt="0"/>
      <dgm:spPr/>
    </dgm:pt>
    <dgm:pt modelId="{3EF1A3A2-0B21-4853-8FA3-3AE2A3E3C4F0}" type="pres">
      <dgm:prSet presAssocID="{41BDBA75-FC59-4839-9C4D-00DE2C2B7EFB}" presName="compNode" presStyleCnt="0"/>
      <dgm:spPr/>
    </dgm:pt>
    <dgm:pt modelId="{EDADBC90-6F33-4FCE-9285-923484D1ACCB}" type="pres">
      <dgm:prSet presAssocID="{41BDBA75-FC59-4839-9C4D-00DE2C2B7EF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 with solid fill"/>
        </a:ext>
      </dgm:extLst>
    </dgm:pt>
    <dgm:pt modelId="{B8BE800D-C3ED-46DB-A2A1-3572AEF97250}" type="pres">
      <dgm:prSet presAssocID="{41BDBA75-FC59-4839-9C4D-00DE2C2B7EFB}" presName="iconSpace" presStyleCnt="0"/>
      <dgm:spPr/>
    </dgm:pt>
    <dgm:pt modelId="{3883FCFF-141F-4F87-BF62-12513CDB48CC}" type="pres">
      <dgm:prSet presAssocID="{41BDBA75-FC59-4839-9C4D-00DE2C2B7EFB}" presName="parTx" presStyleLbl="revTx" presStyleIdx="4" presStyleCnt="8">
        <dgm:presLayoutVars>
          <dgm:chMax val="0"/>
          <dgm:chPref val="0"/>
        </dgm:presLayoutVars>
      </dgm:prSet>
      <dgm:spPr/>
    </dgm:pt>
    <dgm:pt modelId="{0A616BB7-5F78-414C-B649-31B8F35A028B}" type="pres">
      <dgm:prSet presAssocID="{41BDBA75-FC59-4839-9C4D-00DE2C2B7EFB}" presName="txSpace" presStyleCnt="0"/>
      <dgm:spPr/>
    </dgm:pt>
    <dgm:pt modelId="{AA20ED9A-4A31-41B7-8800-9786CF765E91}" type="pres">
      <dgm:prSet presAssocID="{41BDBA75-FC59-4839-9C4D-00DE2C2B7EFB}" presName="desTx" presStyleLbl="revTx" presStyleIdx="5" presStyleCnt="8">
        <dgm:presLayoutVars/>
      </dgm:prSet>
      <dgm:spPr/>
    </dgm:pt>
    <dgm:pt modelId="{6E629688-D7C9-4D74-9B2E-F084EC6D3C87}" type="pres">
      <dgm:prSet presAssocID="{C557E542-F96F-4AF3-AC27-30DE86B82F19}" presName="sibTrans" presStyleCnt="0"/>
      <dgm:spPr/>
    </dgm:pt>
    <dgm:pt modelId="{281A1E7B-E143-4CD9-8A6C-B085EF45FD12}" type="pres">
      <dgm:prSet presAssocID="{B40F20B2-7979-4609-B10D-3A24D17199D0}" presName="compNode" presStyleCnt="0"/>
      <dgm:spPr/>
    </dgm:pt>
    <dgm:pt modelId="{5976D3C6-5B91-4E5D-872F-43DA9D919573}" type="pres">
      <dgm:prSet presAssocID="{B40F20B2-7979-4609-B10D-3A24D17199D0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ignature with solid fill"/>
        </a:ext>
      </dgm:extLst>
    </dgm:pt>
    <dgm:pt modelId="{9EDC3FBF-AAA6-4C2C-90FB-DF4D658942D3}" type="pres">
      <dgm:prSet presAssocID="{B40F20B2-7979-4609-B10D-3A24D17199D0}" presName="iconSpace" presStyleCnt="0"/>
      <dgm:spPr/>
    </dgm:pt>
    <dgm:pt modelId="{698B0379-9E6C-461D-B42B-70DF8770394C}" type="pres">
      <dgm:prSet presAssocID="{B40F20B2-7979-4609-B10D-3A24D17199D0}" presName="parTx" presStyleLbl="revTx" presStyleIdx="6" presStyleCnt="8">
        <dgm:presLayoutVars>
          <dgm:chMax val="0"/>
          <dgm:chPref val="0"/>
        </dgm:presLayoutVars>
      </dgm:prSet>
      <dgm:spPr/>
    </dgm:pt>
    <dgm:pt modelId="{CAB0538E-AF68-4CAC-9098-3F36992440D5}" type="pres">
      <dgm:prSet presAssocID="{B40F20B2-7979-4609-B10D-3A24D17199D0}" presName="txSpace" presStyleCnt="0"/>
      <dgm:spPr/>
    </dgm:pt>
    <dgm:pt modelId="{5CE9D779-7689-4A53-B8C7-1C27B8E0A2B0}" type="pres">
      <dgm:prSet presAssocID="{B40F20B2-7979-4609-B10D-3A24D17199D0}" presName="desTx" presStyleLbl="revTx" presStyleIdx="7" presStyleCnt="8">
        <dgm:presLayoutVars/>
      </dgm:prSet>
      <dgm:spPr/>
    </dgm:pt>
  </dgm:ptLst>
  <dgm:cxnLst>
    <dgm:cxn modelId="{F127EA0C-7A05-46A9-95B4-2FF348D76159}" type="presOf" srcId="{93A2202E-0698-4CB2-B0CE-428139C6843D}" destId="{FC2858DA-A8D0-4E4C-A399-0E916D407ADD}" srcOrd="0" destOrd="1" presId="urn:microsoft.com/office/officeart/2018/5/layout/CenteredIconLabelDescriptionList"/>
    <dgm:cxn modelId="{27BA8911-3876-4332-81DE-5CA37806B0D4}" srcId="{321D0E41-8A31-413F-BF7C-79CBB13A196F}" destId="{EEBE1103-704C-4B5D-B7A5-7FF37AE1BCD1}" srcOrd="1" destOrd="0" parTransId="{1701CC2D-1204-462E-A3E6-A8BB27D9559C}" sibTransId="{1485A080-A5A1-467D-AD09-724375769114}"/>
    <dgm:cxn modelId="{1D9F5030-B6BA-4369-B000-5A073D9C78FE}" type="presOf" srcId="{321D0E41-8A31-413F-BF7C-79CBB13A196F}" destId="{1DA38E6B-6058-40EA-8041-E5D6D5740FE6}" srcOrd="0" destOrd="0" presId="urn:microsoft.com/office/officeart/2018/5/layout/CenteredIconLabelDescriptionList"/>
    <dgm:cxn modelId="{D2AFB73C-208F-4E77-9518-B375EC45ABE6}" type="presOf" srcId="{F3A67EAF-AC09-49B9-ABEC-ECC765F59055}" destId="{AA20ED9A-4A31-41B7-8800-9786CF765E91}" srcOrd="0" destOrd="0" presId="urn:microsoft.com/office/officeart/2018/5/layout/CenteredIconLabelDescriptionList"/>
    <dgm:cxn modelId="{6622F064-B5C7-496A-A297-D1328B85F808}" srcId="{36D4AF63-13CE-485A-9415-0A5A7EDCFCA2}" destId="{9B8D3061-8A01-4C44-8B51-B4B80306C454}" srcOrd="0" destOrd="0" parTransId="{E0CA39C7-550E-4C12-A7F8-7200DC6F594E}" sibTransId="{D1628AC7-2FA6-448C-976C-9C4C3730DD98}"/>
    <dgm:cxn modelId="{971B594D-54CA-41D6-AE7A-63BA331190F6}" type="presOf" srcId="{9B8D3061-8A01-4C44-8B51-B4B80306C454}" destId="{FC2858DA-A8D0-4E4C-A399-0E916D407ADD}" srcOrd="0" destOrd="0" presId="urn:microsoft.com/office/officeart/2018/5/layout/CenteredIconLabelDescriptionList"/>
    <dgm:cxn modelId="{CC77EF6F-F2D4-4406-BE9C-DEF913A7AFBB}" srcId="{36D4AF63-13CE-485A-9415-0A5A7EDCFCA2}" destId="{93A2202E-0698-4CB2-B0CE-428139C6843D}" srcOrd="1" destOrd="0" parTransId="{B6B511A1-D9BD-4CD7-B510-C3E75DBB0EFF}" sibTransId="{5A30F537-B29C-4D1E-B2F1-6DEDCB954A9C}"/>
    <dgm:cxn modelId="{707A2856-5413-4AE6-AFD0-ABD1BF2D4689}" srcId="{794046E7-B8C4-45EB-8152-07D846AAD1C9}" destId="{321D0E41-8A31-413F-BF7C-79CBB13A196F}" srcOrd="1" destOrd="0" parTransId="{A477F3EF-CE13-4C4D-9B6C-C1EDCBA25613}" sibTransId="{2A7F7366-296E-42BC-B42D-440CE18F4AEF}"/>
    <dgm:cxn modelId="{32B40A57-C7C2-4182-8511-A9CA5EC2E3EC}" srcId="{794046E7-B8C4-45EB-8152-07D846AAD1C9}" destId="{41BDBA75-FC59-4839-9C4D-00DE2C2B7EFB}" srcOrd="2" destOrd="0" parTransId="{E279E7E3-7E90-4F59-87E8-F3429F00486F}" sibTransId="{C557E542-F96F-4AF3-AC27-30DE86B82F19}"/>
    <dgm:cxn modelId="{FF29307A-2218-451E-848D-B0DC75EB977E}" srcId="{B40F20B2-7979-4609-B10D-3A24D17199D0}" destId="{F5526D60-EF00-4099-83F1-5B5CA7E78FA5}" srcOrd="1" destOrd="0" parTransId="{3DECDB73-4ED8-4474-B4C2-8A241B372FE5}" sibTransId="{ECA57057-3F80-42E1-869B-6D50E1286848}"/>
    <dgm:cxn modelId="{F5F0C77C-DAA6-4B3F-9172-E8AB9444B424}" type="presOf" srcId="{794046E7-B8C4-45EB-8152-07D846AAD1C9}" destId="{71269027-0F66-4B83-88CE-4EFE22187938}" srcOrd="0" destOrd="0" presId="urn:microsoft.com/office/officeart/2018/5/layout/CenteredIconLabelDescriptionList"/>
    <dgm:cxn modelId="{9BFB6D84-E103-49A2-BE9B-D8D8DF8DCE2F}" type="presOf" srcId="{41BDBA75-FC59-4839-9C4D-00DE2C2B7EFB}" destId="{3883FCFF-141F-4F87-BF62-12513CDB48CC}" srcOrd="0" destOrd="0" presId="urn:microsoft.com/office/officeart/2018/5/layout/CenteredIconLabelDescriptionList"/>
    <dgm:cxn modelId="{571EE68B-5DC1-4637-8888-D96391B5C4F4}" srcId="{B40F20B2-7979-4609-B10D-3A24D17199D0}" destId="{8E9AC442-5E41-4CD4-9497-893D5D1A1357}" srcOrd="0" destOrd="0" parTransId="{BF387CD9-A08C-4847-AD47-F0C6C2F61996}" sibTransId="{4A4EE22F-02C9-465B-8498-A395D00A847F}"/>
    <dgm:cxn modelId="{47002290-5EC9-4015-82FC-9B6B6D44B750}" type="presOf" srcId="{EEBE1103-704C-4B5D-B7A5-7FF37AE1BCD1}" destId="{E73018D4-62BD-4D72-8143-B5912FB18DC1}" srcOrd="0" destOrd="1" presId="urn:microsoft.com/office/officeart/2018/5/layout/CenteredIconLabelDescriptionList"/>
    <dgm:cxn modelId="{36BE3F9C-35DF-4CBC-9A53-41AF800D28D9}" type="presOf" srcId="{F5526D60-EF00-4099-83F1-5B5CA7E78FA5}" destId="{5CE9D779-7689-4A53-B8C7-1C27B8E0A2B0}" srcOrd="0" destOrd="1" presId="urn:microsoft.com/office/officeart/2018/5/layout/CenteredIconLabelDescriptionList"/>
    <dgm:cxn modelId="{E56601AD-6CB7-4821-99C5-36F2CB1E68F8}" type="presOf" srcId="{43B2A32C-92A9-4C34-9ECF-2423463CEF6D}" destId="{FC2858DA-A8D0-4E4C-A399-0E916D407ADD}" srcOrd="0" destOrd="2" presId="urn:microsoft.com/office/officeart/2018/5/layout/CenteredIconLabelDescriptionList"/>
    <dgm:cxn modelId="{719514B5-90A8-4A00-BE4D-51928FE35F1B}" type="presOf" srcId="{8E9AC442-5E41-4CD4-9497-893D5D1A1357}" destId="{5CE9D779-7689-4A53-B8C7-1C27B8E0A2B0}" srcOrd="0" destOrd="0" presId="urn:microsoft.com/office/officeart/2018/5/layout/CenteredIconLabelDescriptionList"/>
    <dgm:cxn modelId="{DA9E8EB5-11E8-46FE-AD09-4F06DAD0DE9D}" srcId="{36D4AF63-13CE-485A-9415-0A5A7EDCFCA2}" destId="{43B2A32C-92A9-4C34-9ECF-2423463CEF6D}" srcOrd="2" destOrd="0" parTransId="{D0CA8087-A729-4A22-AB8A-6E20111436AB}" sibTransId="{4592EEBE-39EC-49A2-BE4E-D16B522EF005}"/>
    <dgm:cxn modelId="{46E22BC1-D5E7-42A9-BC82-E737BA3ED257}" srcId="{794046E7-B8C4-45EB-8152-07D846AAD1C9}" destId="{36D4AF63-13CE-485A-9415-0A5A7EDCFCA2}" srcOrd="0" destOrd="0" parTransId="{CADBCAA0-EA3F-4E51-BC4C-5CB658C68AA0}" sibTransId="{48103B9F-A8B5-4733-8193-042CA85310E6}"/>
    <dgm:cxn modelId="{500D01C4-86FC-45E5-AFBB-7ECE5ACD88D6}" srcId="{794046E7-B8C4-45EB-8152-07D846AAD1C9}" destId="{B40F20B2-7979-4609-B10D-3A24D17199D0}" srcOrd="3" destOrd="0" parTransId="{5C351BC2-B4A2-474F-A063-5CC4358F219C}" sibTransId="{79468835-216E-4E2E-8413-31370AFEA51E}"/>
    <dgm:cxn modelId="{8C360BC7-BB7A-42BE-A240-A0DA0886DE96}" srcId="{321D0E41-8A31-413F-BF7C-79CBB13A196F}" destId="{598D756A-1BC0-472E-A684-EE4B7268FE66}" srcOrd="0" destOrd="0" parTransId="{30307803-9CDE-4BFF-A471-213998247F6A}" sibTransId="{74D5095D-1EF4-4674-B075-2A7592E26DFB}"/>
    <dgm:cxn modelId="{F326C4CC-6660-4785-AAF4-627107748306}" type="presOf" srcId="{36D4AF63-13CE-485A-9415-0A5A7EDCFCA2}" destId="{1DFA5EE7-C59D-43E2-865B-49DEE86FFF60}" srcOrd="0" destOrd="0" presId="urn:microsoft.com/office/officeart/2018/5/layout/CenteredIconLabelDescriptionList"/>
    <dgm:cxn modelId="{57F898D8-1533-4044-B42A-19644D854670}" type="presOf" srcId="{B40F20B2-7979-4609-B10D-3A24D17199D0}" destId="{698B0379-9E6C-461D-B42B-70DF8770394C}" srcOrd="0" destOrd="0" presId="urn:microsoft.com/office/officeart/2018/5/layout/CenteredIconLabelDescriptionList"/>
    <dgm:cxn modelId="{6618C8D9-FC30-42E8-9951-44A32BC18806}" srcId="{41BDBA75-FC59-4839-9C4D-00DE2C2B7EFB}" destId="{F3A67EAF-AC09-49B9-ABEC-ECC765F59055}" srcOrd="0" destOrd="0" parTransId="{5375EDA2-D4FC-4ABA-A360-8AFB454636D6}" sibTransId="{F6F79855-4714-4EB3-B672-6D89E43B2619}"/>
    <dgm:cxn modelId="{93D918F3-021C-4407-923C-3591C5318EB4}" type="presOf" srcId="{598D756A-1BC0-472E-A684-EE4B7268FE66}" destId="{E73018D4-62BD-4D72-8143-B5912FB18DC1}" srcOrd="0" destOrd="0" presId="urn:microsoft.com/office/officeart/2018/5/layout/CenteredIconLabelDescriptionList"/>
    <dgm:cxn modelId="{463E48D6-3ACD-4A14-A44A-C0F4B751C375}" type="presParOf" srcId="{71269027-0F66-4B83-88CE-4EFE22187938}" destId="{8A53BAC1-3F65-45B5-AF81-9AE874886790}" srcOrd="0" destOrd="0" presId="urn:microsoft.com/office/officeart/2018/5/layout/CenteredIconLabelDescriptionList"/>
    <dgm:cxn modelId="{25E00274-352C-4AD4-B8E2-9094FD54AD96}" type="presParOf" srcId="{8A53BAC1-3F65-45B5-AF81-9AE874886790}" destId="{E4FC78C5-7C3E-46E8-B67B-C106FEDF06FB}" srcOrd="0" destOrd="0" presId="urn:microsoft.com/office/officeart/2018/5/layout/CenteredIconLabelDescriptionList"/>
    <dgm:cxn modelId="{EE9A838D-7E1A-42CC-A0EA-AB17C3660D2F}" type="presParOf" srcId="{8A53BAC1-3F65-45B5-AF81-9AE874886790}" destId="{B1F72313-B451-4AFC-BF87-EDDD74317C49}" srcOrd="1" destOrd="0" presId="urn:microsoft.com/office/officeart/2018/5/layout/CenteredIconLabelDescriptionList"/>
    <dgm:cxn modelId="{336B606B-6767-495F-B5F6-953431AF5B44}" type="presParOf" srcId="{8A53BAC1-3F65-45B5-AF81-9AE874886790}" destId="{1DFA5EE7-C59D-43E2-865B-49DEE86FFF60}" srcOrd="2" destOrd="0" presId="urn:microsoft.com/office/officeart/2018/5/layout/CenteredIconLabelDescriptionList"/>
    <dgm:cxn modelId="{4AE18456-2B5D-400E-809D-C0D4502B3143}" type="presParOf" srcId="{8A53BAC1-3F65-45B5-AF81-9AE874886790}" destId="{35753119-DD6C-4D10-B2D7-612266554730}" srcOrd="3" destOrd="0" presId="urn:microsoft.com/office/officeart/2018/5/layout/CenteredIconLabelDescriptionList"/>
    <dgm:cxn modelId="{BC6D6AB4-1F63-4F14-B92E-CE57D0EBD601}" type="presParOf" srcId="{8A53BAC1-3F65-45B5-AF81-9AE874886790}" destId="{FC2858DA-A8D0-4E4C-A399-0E916D407ADD}" srcOrd="4" destOrd="0" presId="urn:microsoft.com/office/officeart/2018/5/layout/CenteredIconLabelDescriptionList"/>
    <dgm:cxn modelId="{77BF9E1C-7F89-4C6C-9BA3-C4252587A9A9}" type="presParOf" srcId="{71269027-0F66-4B83-88CE-4EFE22187938}" destId="{E421E8AC-BBCB-4102-A5C6-D992B8CC0295}" srcOrd="1" destOrd="0" presId="urn:microsoft.com/office/officeart/2018/5/layout/CenteredIconLabelDescriptionList"/>
    <dgm:cxn modelId="{16E7388D-89BA-4711-B611-B95715EE87A6}" type="presParOf" srcId="{71269027-0F66-4B83-88CE-4EFE22187938}" destId="{77FA0C58-7A74-45FC-9BB9-E4D5F882AC5A}" srcOrd="2" destOrd="0" presId="urn:microsoft.com/office/officeart/2018/5/layout/CenteredIconLabelDescriptionList"/>
    <dgm:cxn modelId="{876935E2-B5F8-49A5-89E8-D46B9A7B43D0}" type="presParOf" srcId="{77FA0C58-7A74-45FC-9BB9-E4D5F882AC5A}" destId="{CD3D9B0D-64A1-49F4-ADB0-F7354E62586B}" srcOrd="0" destOrd="0" presId="urn:microsoft.com/office/officeart/2018/5/layout/CenteredIconLabelDescriptionList"/>
    <dgm:cxn modelId="{66F7BFEB-04F5-4420-A290-48D49D23F796}" type="presParOf" srcId="{77FA0C58-7A74-45FC-9BB9-E4D5F882AC5A}" destId="{A76DA3F4-B2B5-411E-B6FF-1F4E1F9AE12D}" srcOrd="1" destOrd="0" presId="urn:microsoft.com/office/officeart/2018/5/layout/CenteredIconLabelDescriptionList"/>
    <dgm:cxn modelId="{CDD64BA0-B140-4830-9512-48FEA6B3C5B5}" type="presParOf" srcId="{77FA0C58-7A74-45FC-9BB9-E4D5F882AC5A}" destId="{1DA38E6B-6058-40EA-8041-E5D6D5740FE6}" srcOrd="2" destOrd="0" presId="urn:microsoft.com/office/officeart/2018/5/layout/CenteredIconLabelDescriptionList"/>
    <dgm:cxn modelId="{71268E6F-5017-4B6C-A2DB-7F883B626E7F}" type="presParOf" srcId="{77FA0C58-7A74-45FC-9BB9-E4D5F882AC5A}" destId="{445D0D43-6D8F-4CC6-8305-18B79E5134F4}" srcOrd="3" destOrd="0" presId="urn:microsoft.com/office/officeart/2018/5/layout/CenteredIconLabelDescriptionList"/>
    <dgm:cxn modelId="{97E7AB90-5F24-4364-9C7B-54B66B822F62}" type="presParOf" srcId="{77FA0C58-7A74-45FC-9BB9-E4D5F882AC5A}" destId="{E73018D4-62BD-4D72-8143-B5912FB18DC1}" srcOrd="4" destOrd="0" presId="urn:microsoft.com/office/officeart/2018/5/layout/CenteredIconLabelDescriptionList"/>
    <dgm:cxn modelId="{338E9FD9-04EA-4D65-A5CC-1B8E93CBFC86}" type="presParOf" srcId="{71269027-0F66-4B83-88CE-4EFE22187938}" destId="{852699EC-F185-4FE3-A152-592394EB8DFA}" srcOrd="3" destOrd="0" presId="urn:microsoft.com/office/officeart/2018/5/layout/CenteredIconLabelDescriptionList"/>
    <dgm:cxn modelId="{CBD1D886-179A-4832-A467-8EB5FC0C94D2}" type="presParOf" srcId="{71269027-0F66-4B83-88CE-4EFE22187938}" destId="{3EF1A3A2-0B21-4853-8FA3-3AE2A3E3C4F0}" srcOrd="4" destOrd="0" presId="urn:microsoft.com/office/officeart/2018/5/layout/CenteredIconLabelDescriptionList"/>
    <dgm:cxn modelId="{B5E88541-C04A-4B11-A912-F1ED02F15835}" type="presParOf" srcId="{3EF1A3A2-0B21-4853-8FA3-3AE2A3E3C4F0}" destId="{EDADBC90-6F33-4FCE-9285-923484D1ACCB}" srcOrd="0" destOrd="0" presId="urn:microsoft.com/office/officeart/2018/5/layout/CenteredIconLabelDescriptionList"/>
    <dgm:cxn modelId="{9D8F8039-95C6-47E9-9B32-EA9C6084BA72}" type="presParOf" srcId="{3EF1A3A2-0B21-4853-8FA3-3AE2A3E3C4F0}" destId="{B8BE800D-C3ED-46DB-A2A1-3572AEF97250}" srcOrd="1" destOrd="0" presId="urn:microsoft.com/office/officeart/2018/5/layout/CenteredIconLabelDescriptionList"/>
    <dgm:cxn modelId="{AC90A19B-40AB-4E91-A92B-CFF8747BDACF}" type="presParOf" srcId="{3EF1A3A2-0B21-4853-8FA3-3AE2A3E3C4F0}" destId="{3883FCFF-141F-4F87-BF62-12513CDB48CC}" srcOrd="2" destOrd="0" presId="urn:microsoft.com/office/officeart/2018/5/layout/CenteredIconLabelDescriptionList"/>
    <dgm:cxn modelId="{2C95C861-1B5E-4D20-87F3-E66188FAE0FD}" type="presParOf" srcId="{3EF1A3A2-0B21-4853-8FA3-3AE2A3E3C4F0}" destId="{0A616BB7-5F78-414C-B649-31B8F35A028B}" srcOrd="3" destOrd="0" presId="urn:microsoft.com/office/officeart/2018/5/layout/CenteredIconLabelDescriptionList"/>
    <dgm:cxn modelId="{C0BA5ABA-DC0B-4429-A6B8-C057DB24D499}" type="presParOf" srcId="{3EF1A3A2-0B21-4853-8FA3-3AE2A3E3C4F0}" destId="{AA20ED9A-4A31-41B7-8800-9786CF765E91}" srcOrd="4" destOrd="0" presId="urn:microsoft.com/office/officeart/2018/5/layout/CenteredIconLabelDescriptionList"/>
    <dgm:cxn modelId="{26DC637D-B530-4E1B-9F31-1C3F9F85D84A}" type="presParOf" srcId="{71269027-0F66-4B83-88CE-4EFE22187938}" destId="{6E629688-D7C9-4D74-9B2E-F084EC6D3C87}" srcOrd="5" destOrd="0" presId="urn:microsoft.com/office/officeart/2018/5/layout/CenteredIconLabelDescriptionList"/>
    <dgm:cxn modelId="{115EFDB8-2C13-4515-B88B-4FE3BAF8A5E2}" type="presParOf" srcId="{71269027-0F66-4B83-88CE-4EFE22187938}" destId="{281A1E7B-E143-4CD9-8A6C-B085EF45FD12}" srcOrd="6" destOrd="0" presId="urn:microsoft.com/office/officeart/2018/5/layout/CenteredIconLabelDescriptionList"/>
    <dgm:cxn modelId="{D6FAE296-2915-46C2-9E02-BA1E723ABE3C}" type="presParOf" srcId="{281A1E7B-E143-4CD9-8A6C-B085EF45FD12}" destId="{5976D3C6-5B91-4E5D-872F-43DA9D919573}" srcOrd="0" destOrd="0" presId="urn:microsoft.com/office/officeart/2018/5/layout/CenteredIconLabelDescriptionList"/>
    <dgm:cxn modelId="{0737A47B-B583-401C-8D9E-4D11C7867FC2}" type="presParOf" srcId="{281A1E7B-E143-4CD9-8A6C-B085EF45FD12}" destId="{9EDC3FBF-AAA6-4C2C-90FB-DF4D658942D3}" srcOrd="1" destOrd="0" presId="urn:microsoft.com/office/officeart/2018/5/layout/CenteredIconLabelDescriptionList"/>
    <dgm:cxn modelId="{6A4CFB35-6D84-4556-A75D-5BDB485EECEB}" type="presParOf" srcId="{281A1E7B-E143-4CD9-8A6C-B085EF45FD12}" destId="{698B0379-9E6C-461D-B42B-70DF8770394C}" srcOrd="2" destOrd="0" presId="urn:microsoft.com/office/officeart/2018/5/layout/CenteredIconLabelDescriptionList"/>
    <dgm:cxn modelId="{2A525456-9375-4C6E-9C7E-CD9C02BE20BC}" type="presParOf" srcId="{281A1E7B-E143-4CD9-8A6C-B085EF45FD12}" destId="{CAB0538E-AF68-4CAC-9098-3F36992440D5}" srcOrd="3" destOrd="0" presId="urn:microsoft.com/office/officeart/2018/5/layout/CenteredIconLabelDescriptionList"/>
    <dgm:cxn modelId="{91332145-1E98-4E27-805C-3613D697DCA2}" type="presParOf" srcId="{281A1E7B-E143-4CD9-8A6C-B085EF45FD12}" destId="{5CE9D779-7689-4A53-B8C7-1C27B8E0A2B0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CBF9F9E-E96C-4911-A26B-2A0B61470FC1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D82C481C-8E8B-4F74-8A1F-375CAEB88042}">
      <dgm:prSet/>
      <dgm:spPr/>
      <dgm:t>
        <a:bodyPr/>
        <a:lstStyle/>
        <a:p>
          <a:pPr>
            <a:defRPr b="1"/>
          </a:pPr>
          <a:r>
            <a:rPr lang="en-US"/>
            <a:t>Make scientific hypotheses about how the input features relate to the target (label).</a:t>
          </a:r>
        </a:p>
      </dgm:t>
    </dgm:pt>
    <dgm:pt modelId="{B0CC46A6-6D58-4E96-A2C4-F83A3B9CE9DD}" type="parTrans" cxnId="{2B17064C-1D82-4E5F-A8BC-504189E3C5EF}">
      <dgm:prSet/>
      <dgm:spPr/>
      <dgm:t>
        <a:bodyPr/>
        <a:lstStyle/>
        <a:p>
          <a:endParaRPr lang="en-US"/>
        </a:p>
      </dgm:t>
    </dgm:pt>
    <dgm:pt modelId="{80ACBD33-BC50-461D-AD35-DA8E9F2A3A51}" type="sibTrans" cxnId="{2B17064C-1D82-4E5F-A8BC-504189E3C5EF}">
      <dgm:prSet/>
      <dgm:spPr/>
      <dgm:t>
        <a:bodyPr/>
        <a:lstStyle/>
        <a:p>
          <a:endParaRPr lang="en-US"/>
        </a:p>
      </dgm:t>
    </dgm:pt>
    <dgm:pt modelId="{720A95B1-1E67-4455-B34E-B7A1E0DACA2E}">
      <dgm:prSet/>
      <dgm:spPr/>
      <dgm:t>
        <a:bodyPr/>
        <a:lstStyle/>
        <a:p>
          <a:pPr>
            <a:defRPr b="1"/>
          </a:pPr>
          <a:r>
            <a:rPr lang="en-US"/>
            <a:t>Perhaps do statistical analysis, use journal findings, etc</a:t>
          </a:r>
        </a:p>
      </dgm:t>
    </dgm:pt>
    <dgm:pt modelId="{1A21E1E0-8028-4769-9004-41248982451A}" type="parTrans" cxnId="{C88A766E-5648-4B80-B215-FFD7EE729587}">
      <dgm:prSet/>
      <dgm:spPr/>
      <dgm:t>
        <a:bodyPr/>
        <a:lstStyle/>
        <a:p>
          <a:endParaRPr lang="en-US"/>
        </a:p>
      </dgm:t>
    </dgm:pt>
    <dgm:pt modelId="{C7EF3175-5C8C-492E-80AE-6443AC3BC6AD}" type="sibTrans" cxnId="{C88A766E-5648-4B80-B215-FFD7EE729587}">
      <dgm:prSet/>
      <dgm:spPr/>
      <dgm:t>
        <a:bodyPr/>
        <a:lstStyle/>
        <a:p>
          <a:endParaRPr lang="en-US"/>
        </a:p>
      </dgm:t>
    </dgm:pt>
    <dgm:pt modelId="{435A129D-A323-4234-B13A-D197EEF6424E}">
      <dgm:prSet/>
      <dgm:spPr/>
      <dgm:t>
        <a:bodyPr/>
        <a:lstStyle/>
        <a:p>
          <a:pPr>
            <a:defRPr b="1"/>
          </a:pPr>
          <a:r>
            <a:rPr lang="en-US"/>
            <a:t>Perhaps write a program that says:</a:t>
          </a:r>
        </a:p>
      </dgm:t>
    </dgm:pt>
    <dgm:pt modelId="{D4436ADE-2AF1-47F5-889C-F8D457AEB087}" type="parTrans" cxnId="{795CEEA7-5688-43F7-BAF4-5E55E7E80401}">
      <dgm:prSet/>
      <dgm:spPr/>
      <dgm:t>
        <a:bodyPr/>
        <a:lstStyle/>
        <a:p>
          <a:endParaRPr lang="en-US"/>
        </a:p>
      </dgm:t>
    </dgm:pt>
    <dgm:pt modelId="{291281E7-164C-4E9B-A21C-D303BD47F64D}" type="sibTrans" cxnId="{795CEEA7-5688-43F7-BAF4-5E55E7E80401}">
      <dgm:prSet/>
      <dgm:spPr/>
      <dgm:t>
        <a:bodyPr/>
        <a:lstStyle/>
        <a:p>
          <a:endParaRPr lang="en-US"/>
        </a:p>
      </dgm:t>
    </dgm:pt>
    <dgm:pt modelId="{FC1A7F9A-9859-437B-B2E3-DB67D1A519F7}">
      <dgm:prSet/>
      <dgm:spPr/>
      <dgm:t>
        <a:bodyPr/>
        <a:lstStyle/>
        <a:p>
          <a:r>
            <a:rPr lang="en-US"/>
            <a:t>If from Country A then use formula 1</a:t>
          </a:r>
        </a:p>
      </dgm:t>
    </dgm:pt>
    <dgm:pt modelId="{5DAD93F5-991E-4366-B539-52B618393017}" type="parTrans" cxnId="{DE232BF6-C777-4C22-964F-1606CB96DB0B}">
      <dgm:prSet/>
      <dgm:spPr/>
      <dgm:t>
        <a:bodyPr/>
        <a:lstStyle/>
        <a:p>
          <a:endParaRPr lang="en-US"/>
        </a:p>
      </dgm:t>
    </dgm:pt>
    <dgm:pt modelId="{9FF25605-5A39-4F02-A909-E117F3D81148}" type="sibTrans" cxnId="{DE232BF6-C777-4C22-964F-1606CB96DB0B}">
      <dgm:prSet/>
      <dgm:spPr/>
      <dgm:t>
        <a:bodyPr/>
        <a:lstStyle/>
        <a:p>
          <a:endParaRPr lang="en-US"/>
        </a:p>
      </dgm:t>
    </dgm:pt>
    <dgm:pt modelId="{D2169739-7901-4EAE-B936-CAB86F52372A}">
      <dgm:prSet/>
      <dgm:spPr/>
      <dgm:t>
        <a:bodyPr/>
        <a:lstStyle/>
        <a:p>
          <a:r>
            <a:rPr lang="en-US"/>
            <a:t>If from another Country B then use formula 2</a:t>
          </a:r>
        </a:p>
      </dgm:t>
    </dgm:pt>
    <dgm:pt modelId="{457BEC5B-2BD8-445C-85A4-25AAD3C2C863}" type="parTrans" cxnId="{7D66A30D-0D7A-497A-A46D-30B08DA7F73B}">
      <dgm:prSet/>
      <dgm:spPr/>
      <dgm:t>
        <a:bodyPr/>
        <a:lstStyle/>
        <a:p>
          <a:endParaRPr lang="en-US"/>
        </a:p>
      </dgm:t>
    </dgm:pt>
    <dgm:pt modelId="{4C68A27D-67DB-415F-A4AD-389844E6DA00}" type="sibTrans" cxnId="{7D66A30D-0D7A-497A-A46D-30B08DA7F73B}">
      <dgm:prSet/>
      <dgm:spPr/>
      <dgm:t>
        <a:bodyPr/>
        <a:lstStyle/>
        <a:p>
          <a:endParaRPr lang="en-US"/>
        </a:p>
      </dgm:t>
    </dgm:pt>
    <dgm:pt modelId="{FDF193B7-CD33-4DD1-9741-9A9A595DE24F}">
      <dgm:prSet/>
      <dgm:spPr/>
      <dgm:t>
        <a:bodyPr/>
        <a:lstStyle/>
        <a:p>
          <a:pPr>
            <a:defRPr b="1"/>
          </a:pPr>
          <a:r>
            <a:rPr lang="en-US"/>
            <a:t>Measure the goodness of fit between your modeled output and the real output.</a:t>
          </a:r>
        </a:p>
      </dgm:t>
    </dgm:pt>
    <dgm:pt modelId="{8EEDBA0B-C643-4F12-B091-238607EBCDA4}" type="parTrans" cxnId="{4AC3944B-44A1-46B1-A8E7-5093D1571B7A}">
      <dgm:prSet/>
      <dgm:spPr/>
      <dgm:t>
        <a:bodyPr/>
        <a:lstStyle/>
        <a:p>
          <a:endParaRPr lang="en-US"/>
        </a:p>
      </dgm:t>
    </dgm:pt>
    <dgm:pt modelId="{BB1E151C-54B5-450F-9DDA-210326295CD7}" type="sibTrans" cxnId="{4AC3944B-44A1-46B1-A8E7-5093D1571B7A}">
      <dgm:prSet/>
      <dgm:spPr/>
      <dgm:t>
        <a:bodyPr/>
        <a:lstStyle/>
        <a:p>
          <a:endParaRPr lang="en-US"/>
        </a:p>
      </dgm:t>
    </dgm:pt>
    <dgm:pt modelId="{B123204F-E474-4D70-9EAA-D056D0326536}">
      <dgm:prSet/>
      <dgm:spPr/>
      <dgm:t>
        <a:bodyPr/>
        <a:lstStyle/>
        <a:p>
          <a:pPr>
            <a:defRPr b="1"/>
          </a:pPr>
          <a:r>
            <a:rPr lang="en-US"/>
            <a:t>If you don’t get good results, change your business logic</a:t>
          </a:r>
        </a:p>
      </dgm:t>
    </dgm:pt>
    <dgm:pt modelId="{33D9F0AD-A740-4578-A9EC-65C4325FB9CC}" type="parTrans" cxnId="{FC523C06-EA79-47C0-9B40-00E2FAC86BF5}">
      <dgm:prSet/>
      <dgm:spPr/>
      <dgm:t>
        <a:bodyPr/>
        <a:lstStyle/>
        <a:p>
          <a:endParaRPr lang="en-US"/>
        </a:p>
      </dgm:t>
    </dgm:pt>
    <dgm:pt modelId="{AAC39EB0-69DD-466D-83B2-5A6FD38C124C}" type="sibTrans" cxnId="{FC523C06-EA79-47C0-9B40-00E2FAC86BF5}">
      <dgm:prSet/>
      <dgm:spPr/>
      <dgm:t>
        <a:bodyPr/>
        <a:lstStyle/>
        <a:p>
          <a:endParaRPr lang="en-US"/>
        </a:p>
      </dgm:t>
    </dgm:pt>
    <dgm:pt modelId="{CB0847F1-67BD-444A-8B79-4151FB3CE448}" type="pres">
      <dgm:prSet presAssocID="{4CBF9F9E-E96C-4911-A26B-2A0B61470FC1}" presName="root" presStyleCnt="0">
        <dgm:presLayoutVars>
          <dgm:dir/>
          <dgm:resizeHandles val="exact"/>
        </dgm:presLayoutVars>
      </dgm:prSet>
      <dgm:spPr/>
    </dgm:pt>
    <dgm:pt modelId="{81553BE2-9C60-4B32-9BE4-A8FF12E01424}" type="pres">
      <dgm:prSet presAssocID="{D82C481C-8E8B-4F74-8A1F-375CAEB88042}" presName="compNode" presStyleCnt="0"/>
      <dgm:spPr/>
    </dgm:pt>
    <dgm:pt modelId="{C95E957B-C06F-4A6C-9ABB-4F82F37FF256}" type="pres">
      <dgm:prSet presAssocID="{D82C481C-8E8B-4F74-8A1F-375CAEB88042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g under Magnifying Glass"/>
        </a:ext>
      </dgm:extLst>
    </dgm:pt>
    <dgm:pt modelId="{1F5BB11B-8BEA-474A-A0BF-A837D6FE5A03}" type="pres">
      <dgm:prSet presAssocID="{D82C481C-8E8B-4F74-8A1F-375CAEB88042}" presName="iconSpace" presStyleCnt="0"/>
      <dgm:spPr/>
    </dgm:pt>
    <dgm:pt modelId="{CFABDC04-973C-4D43-9504-C5AF6E329ABA}" type="pres">
      <dgm:prSet presAssocID="{D82C481C-8E8B-4F74-8A1F-375CAEB88042}" presName="parTx" presStyleLbl="revTx" presStyleIdx="0" presStyleCnt="10">
        <dgm:presLayoutVars>
          <dgm:chMax val="0"/>
          <dgm:chPref val="0"/>
        </dgm:presLayoutVars>
      </dgm:prSet>
      <dgm:spPr/>
    </dgm:pt>
    <dgm:pt modelId="{0CC62E36-D93C-45DB-B970-DE5ABE6B66C4}" type="pres">
      <dgm:prSet presAssocID="{D82C481C-8E8B-4F74-8A1F-375CAEB88042}" presName="txSpace" presStyleCnt="0"/>
      <dgm:spPr/>
    </dgm:pt>
    <dgm:pt modelId="{88F619B9-D940-4A97-AEDE-7093F95AD2A8}" type="pres">
      <dgm:prSet presAssocID="{D82C481C-8E8B-4F74-8A1F-375CAEB88042}" presName="desTx" presStyleLbl="revTx" presStyleIdx="1" presStyleCnt="10">
        <dgm:presLayoutVars/>
      </dgm:prSet>
      <dgm:spPr/>
    </dgm:pt>
    <dgm:pt modelId="{5AC9962B-F02F-4E3A-8874-A167D0E851E9}" type="pres">
      <dgm:prSet presAssocID="{80ACBD33-BC50-461D-AD35-DA8E9F2A3A51}" presName="sibTrans" presStyleCnt="0"/>
      <dgm:spPr/>
    </dgm:pt>
    <dgm:pt modelId="{10313B21-84A3-4B33-9DA9-EB98238330CE}" type="pres">
      <dgm:prSet presAssocID="{720A95B1-1E67-4455-B34E-B7A1E0DACA2E}" presName="compNode" presStyleCnt="0"/>
      <dgm:spPr/>
    </dgm:pt>
    <dgm:pt modelId="{041DF805-B1B7-47B7-BD10-2B829B71D45B}" type="pres">
      <dgm:prSet presAssocID="{720A95B1-1E67-4455-B34E-B7A1E0DACA2E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9EC3A490-3DB8-4504-BA90-51317F3AA60B}" type="pres">
      <dgm:prSet presAssocID="{720A95B1-1E67-4455-B34E-B7A1E0DACA2E}" presName="iconSpace" presStyleCnt="0"/>
      <dgm:spPr/>
    </dgm:pt>
    <dgm:pt modelId="{CC2D5E90-EFC4-4B1A-9815-63FEA41449A2}" type="pres">
      <dgm:prSet presAssocID="{720A95B1-1E67-4455-B34E-B7A1E0DACA2E}" presName="parTx" presStyleLbl="revTx" presStyleIdx="2" presStyleCnt="10">
        <dgm:presLayoutVars>
          <dgm:chMax val="0"/>
          <dgm:chPref val="0"/>
        </dgm:presLayoutVars>
      </dgm:prSet>
      <dgm:spPr/>
    </dgm:pt>
    <dgm:pt modelId="{E39AE957-5A2D-4B5D-8A3A-A2A64E45107A}" type="pres">
      <dgm:prSet presAssocID="{720A95B1-1E67-4455-B34E-B7A1E0DACA2E}" presName="txSpace" presStyleCnt="0"/>
      <dgm:spPr/>
    </dgm:pt>
    <dgm:pt modelId="{8E0F8A59-E189-433F-A5DF-C2F2F07CEBC6}" type="pres">
      <dgm:prSet presAssocID="{720A95B1-1E67-4455-B34E-B7A1E0DACA2E}" presName="desTx" presStyleLbl="revTx" presStyleIdx="3" presStyleCnt="10">
        <dgm:presLayoutVars/>
      </dgm:prSet>
      <dgm:spPr/>
    </dgm:pt>
    <dgm:pt modelId="{6020BD3F-055B-4898-A7F9-2DF9A5BFC562}" type="pres">
      <dgm:prSet presAssocID="{C7EF3175-5C8C-492E-80AE-6443AC3BC6AD}" presName="sibTrans" presStyleCnt="0"/>
      <dgm:spPr/>
    </dgm:pt>
    <dgm:pt modelId="{362432D8-6D01-4359-8DAF-54655F4D00EB}" type="pres">
      <dgm:prSet presAssocID="{435A129D-A323-4234-B13A-D197EEF6424E}" presName="compNode" presStyleCnt="0"/>
      <dgm:spPr/>
    </dgm:pt>
    <dgm:pt modelId="{FC94630A-4E26-4181-B1C8-EB7A77FA1771}" type="pres">
      <dgm:prSet presAssocID="{435A129D-A323-4234-B13A-D197EEF6424E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otes"/>
        </a:ext>
      </dgm:extLst>
    </dgm:pt>
    <dgm:pt modelId="{1D5FBD14-E02D-4D32-8FE9-B2BBB17C927B}" type="pres">
      <dgm:prSet presAssocID="{435A129D-A323-4234-B13A-D197EEF6424E}" presName="iconSpace" presStyleCnt="0"/>
      <dgm:spPr/>
    </dgm:pt>
    <dgm:pt modelId="{A6CE0524-5D9E-412B-966F-8ECBACBE6AE7}" type="pres">
      <dgm:prSet presAssocID="{435A129D-A323-4234-B13A-D197EEF6424E}" presName="parTx" presStyleLbl="revTx" presStyleIdx="4" presStyleCnt="10">
        <dgm:presLayoutVars>
          <dgm:chMax val="0"/>
          <dgm:chPref val="0"/>
        </dgm:presLayoutVars>
      </dgm:prSet>
      <dgm:spPr/>
    </dgm:pt>
    <dgm:pt modelId="{211253FC-0E6B-45E2-BBF2-4CB51128F676}" type="pres">
      <dgm:prSet presAssocID="{435A129D-A323-4234-B13A-D197EEF6424E}" presName="txSpace" presStyleCnt="0"/>
      <dgm:spPr/>
    </dgm:pt>
    <dgm:pt modelId="{93C81C19-D7D1-44E2-98B4-935C01D9A56B}" type="pres">
      <dgm:prSet presAssocID="{435A129D-A323-4234-B13A-D197EEF6424E}" presName="desTx" presStyleLbl="revTx" presStyleIdx="5" presStyleCnt="10">
        <dgm:presLayoutVars/>
      </dgm:prSet>
      <dgm:spPr/>
    </dgm:pt>
    <dgm:pt modelId="{AD5D49B6-1987-4D6D-8B97-6CC8A6BC204C}" type="pres">
      <dgm:prSet presAssocID="{291281E7-164C-4E9B-A21C-D303BD47F64D}" presName="sibTrans" presStyleCnt="0"/>
      <dgm:spPr/>
    </dgm:pt>
    <dgm:pt modelId="{B405350E-547C-480C-AFC7-7A865D4BAEBD}" type="pres">
      <dgm:prSet presAssocID="{FDF193B7-CD33-4DD1-9741-9A9A595DE24F}" presName="compNode" presStyleCnt="0"/>
      <dgm:spPr/>
    </dgm:pt>
    <dgm:pt modelId="{0C14F8FF-13A5-4AA7-96DA-CD54F0405C6D}" type="pres">
      <dgm:prSet presAssocID="{FDF193B7-CD33-4DD1-9741-9A9A595DE24F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uge"/>
        </a:ext>
      </dgm:extLst>
    </dgm:pt>
    <dgm:pt modelId="{D9CDED57-8685-444F-9D92-42158D1F3BA6}" type="pres">
      <dgm:prSet presAssocID="{FDF193B7-CD33-4DD1-9741-9A9A595DE24F}" presName="iconSpace" presStyleCnt="0"/>
      <dgm:spPr/>
    </dgm:pt>
    <dgm:pt modelId="{05D1E623-8E8F-4C0E-885D-C3DCDAD6A017}" type="pres">
      <dgm:prSet presAssocID="{FDF193B7-CD33-4DD1-9741-9A9A595DE24F}" presName="parTx" presStyleLbl="revTx" presStyleIdx="6" presStyleCnt="10">
        <dgm:presLayoutVars>
          <dgm:chMax val="0"/>
          <dgm:chPref val="0"/>
        </dgm:presLayoutVars>
      </dgm:prSet>
      <dgm:spPr/>
    </dgm:pt>
    <dgm:pt modelId="{E77BE061-A763-4BC3-8062-392381FE6ABC}" type="pres">
      <dgm:prSet presAssocID="{FDF193B7-CD33-4DD1-9741-9A9A595DE24F}" presName="txSpace" presStyleCnt="0"/>
      <dgm:spPr/>
    </dgm:pt>
    <dgm:pt modelId="{C40BAE48-DA00-42E4-AF8A-9B077574747D}" type="pres">
      <dgm:prSet presAssocID="{FDF193B7-CD33-4DD1-9741-9A9A595DE24F}" presName="desTx" presStyleLbl="revTx" presStyleIdx="7" presStyleCnt="10">
        <dgm:presLayoutVars/>
      </dgm:prSet>
      <dgm:spPr/>
    </dgm:pt>
    <dgm:pt modelId="{B03CF4DB-2588-4E37-923A-3F9428A1F660}" type="pres">
      <dgm:prSet presAssocID="{BB1E151C-54B5-450F-9DDA-210326295CD7}" presName="sibTrans" presStyleCnt="0"/>
      <dgm:spPr/>
    </dgm:pt>
    <dgm:pt modelId="{88F7CEDC-84F5-4BC5-AA1C-45F550631D50}" type="pres">
      <dgm:prSet presAssocID="{B123204F-E474-4D70-9EAA-D056D0326536}" presName="compNode" presStyleCnt="0"/>
      <dgm:spPr/>
    </dgm:pt>
    <dgm:pt modelId="{11C17C34-4994-4D31-BDC9-88ED05843ECB}" type="pres">
      <dgm:prSet presAssocID="{B123204F-E474-4D70-9EAA-D056D0326536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1E62A27A-87B3-4360-82CC-F98E5822D35E}" type="pres">
      <dgm:prSet presAssocID="{B123204F-E474-4D70-9EAA-D056D0326536}" presName="iconSpace" presStyleCnt="0"/>
      <dgm:spPr/>
    </dgm:pt>
    <dgm:pt modelId="{2BBD3C60-CCFA-4468-AC88-2C8A65B854B4}" type="pres">
      <dgm:prSet presAssocID="{B123204F-E474-4D70-9EAA-D056D0326536}" presName="parTx" presStyleLbl="revTx" presStyleIdx="8" presStyleCnt="10">
        <dgm:presLayoutVars>
          <dgm:chMax val="0"/>
          <dgm:chPref val="0"/>
        </dgm:presLayoutVars>
      </dgm:prSet>
      <dgm:spPr/>
    </dgm:pt>
    <dgm:pt modelId="{D2D169EF-8765-4DF4-836D-59C2FFFCB9D0}" type="pres">
      <dgm:prSet presAssocID="{B123204F-E474-4D70-9EAA-D056D0326536}" presName="txSpace" presStyleCnt="0"/>
      <dgm:spPr/>
    </dgm:pt>
    <dgm:pt modelId="{985449EC-BF78-481A-856F-2DA0103268F2}" type="pres">
      <dgm:prSet presAssocID="{B123204F-E474-4D70-9EAA-D056D0326536}" presName="desTx" presStyleLbl="revTx" presStyleIdx="9" presStyleCnt="10">
        <dgm:presLayoutVars/>
      </dgm:prSet>
      <dgm:spPr/>
    </dgm:pt>
  </dgm:ptLst>
  <dgm:cxnLst>
    <dgm:cxn modelId="{FF226005-31FD-4786-AE29-07DC67B124CA}" type="presOf" srcId="{4CBF9F9E-E96C-4911-A26B-2A0B61470FC1}" destId="{CB0847F1-67BD-444A-8B79-4151FB3CE448}" srcOrd="0" destOrd="0" presId="urn:microsoft.com/office/officeart/2018/2/layout/IconLabelDescriptionList"/>
    <dgm:cxn modelId="{FC523C06-EA79-47C0-9B40-00E2FAC86BF5}" srcId="{4CBF9F9E-E96C-4911-A26B-2A0B61470FC1}" destId="{B123204F-E474-4D70-9EAA-D056D0326536}" srcOrd="4" destOrd="0" parTransId="{33D9F0AD-A740-4578-A9EC-65C4325FB9CC}" sibTransId="{AAC39EB0-69DD-466D-83B2-5A6FD38C124C}"/>
    <dgm:cxn modelId="{7D66A30D-0D7A-497A-A46D-30B08DA7F73B}" srcId="{435A129D-A323-4234-B13A-D197EEF6424E}" destId="{D2169739-7901-4EAE-B936-CAB86F52372A}" srcOrd="1" destOrd="0" parTransId="{457BEC5B-2BD8-445C-85A4-25AAD3C2C863}" sibTransId="{4C68A27D-67DB-415F-A4AD-389844E6DA00}"/>
    <dgm:cxn modelId="{E0107A1C-1BC5-4758-886B-CA8B0600602E}" type="presOf" srcId="{D82C481C-8E8B-4F74-8A1F-375CAEB88042}" destId="{CFABDC04-973C-4D43-9504-C5AF6E329ABA}" srcOrd="0" destOrd="0" presId="urn:microsoft.com/office/officeart/2018/2/layout/IconLabelDescriptionList"/>
    <dgm:cxn modelId="{BB6C4D27-8476-4C2A-ACE0-40DC844206CB}" type="presOf" srcId="{D2169739-7901-4EAE-B936-CAB86F52372A}" destId="{93C81C19-D7D1-44E2-98B4-935C01D9A56B}" srcOrd="0" destOrd="1" presId="urn:microsoft.com/office/officeart/2018/2/layout/IconLabelDescriptionList"/>
    <dgm:cxn modelId="{F559D367-40C0-4DEB-A787-5DF781438440}" type="presOf" srcId="{720A95B1-1E67-4455-B34E-B7A1E0DACA2E}" destId="{CC2D5E90-EFC4-4B1A-9815-63FEA41449A2}" srcOrd="0" destOrd="0" presId="urn:microsoft.com/office/officeart/2018/2/layout/IconLabelDescriptionList"/>
    <dgm:cxn modelId="{4AC3944B-44A1-46B1-A8E7-5093D1571B7A}" srcId="{4CBF9F9E-E96C-4911-A26B-2A0B61470FC1}" destId="{FDF193B7-CD33-4DD1-9741-9A9A595DE24F}" srcOrd="3" destOrd="0" parTransId="{8EEDBA0B-C643-4F12-B091-238607EBCDA4}" sibTransId="{BB1E151C-54B5-450F-9DDA-210326295CD7}"/>
    <dgm:cxn modelId="{2B17064C-1D82-4E5F-A8BC-504189E3C5EF}" srcId="{4CBF9F9E-E96C-4911-A26B-2A0B61470FC1}" destId="{D82C481C-8E8B-4F74-8A1F-375CAEB88042}" srcOrd="0" destOrd="0" parTransId="{B0CC46A6-6D58-4E96-A2C4-F83A3B9CE9DD}" sibTransId="{80ACBD33-BC50-461D-AD35-DA8E9F2A3A51}"/>
    <dgm:cxn modelId="{C88A766E-5648-4B80-B215-FFD7EE729587}" srcId="{4CBF9F9E-E96C-4911-A26B-2A0B61470FC1}" destId="{720A95B1-1E67-4455-B34E-B7A1E0DACA2E}" srcOrd="1" destOrd="0" parTransId="{1A21E1E0-8028-4769-9004-41248982451A}" sibTransId="{C7EF3175-5C8C-492E-80AE-6443AC3BC6AD}"/>
    <dgm:cxn modelId="{7215FE7E-FF6A-4BF0-B2F2-5D92F94BF4E5}" type="presOf" srcId="{FC1A7F9A-9859-437B-B2E3-DB67D1A519F7}" destId="{93C81C19-D7D1-44E2-98B4-935C01D9A56B}" srcOrd="0" destOrd="0" presId="urn:microsoft.com/office/officeart/2018/2/layout/IconLabelDescriptionList"/>
    <dgm:cxn modelId="{795CEEA7-5688-43F7-BAF4-5E55E7E80401}" srcId="{4CBF9F9E-E96C-4911-A26B-2A0B61470FC1}" destId="{435A129D-A323-4234-B13A-D197EEF6424E}" srcOrd="2" destOrd="0" parTransId="{D4436ADE-2AF1-47F5-889C-F8D457AEB087}" sibTransId="{291281E7-164C-4E9B-A21C-D303BD47F64D}"/>
    <dgm:cxn modelId="{67C218BB-4545-4F3A-8CE1-4E77B4CF029E}" type="presOf" srcId="{FDF193B7-CD33-4DD1-9741-9A9A595DE24F}" destId="{05D1E623-8E8F-4C0E-885D-C3DCDAD6A017}" srcOrd="0" destOrd="0" presId="urn:microsoft.com/office/officeart/2018/2/layout/IconLabelDescriptionList"/>
    <dgm:cxn modelId="{97625DDF-E339-4B5F-8678-1CD666299407}" type="presOf" srcId="{435A129D-A323-4234-B13A-D197EEF6424E}" destId="{A6CE0524-5D9E-412B-966F-8ECBACBE6AE7}" srcOrd="0" destOrd="0" presId="urn:microsoft.com/office/officeart/2018/2/layout/IconLabelDescriptionList"/>
    <dgm:cxn modelId="{FBF424E6-18E8-4E02-AD48-2D0CF947810F}" type="presOf" srcId="{B123204F-E474-4D70-9EAA-D056D0326536}" destId="{2BBD3C60-CCFA-4468-AC88-2C8A65B854B4}" srcOrd="0" destOrd="0" presId="urn:microsoft.com/office/officeart/2018/2/layout/IconLabelDescriptionList"/>
    <dgm:cxn modelId="{DE232BF6-C777-4C22-964F-1606CB96DB0B}" srcId="{435A129D-A323-4234-B13A-D197EEF6424E}" destId="{FC1A7F9A-9859-437B-B2E3-DB67D1A519F7}" srcOrd="0" destOrd="0" parTransId="{5DAD93F5-991E-4366-B539-52B618393017}" sibTransId="{9FF25605-5A39-4F02-A909-E117F3D81148}"/>
    <dgm:cxn modelId="{6D2F1FCF-3F8A-456E-9623-9D9C99B687EA}" type="presParOf" srcId="{CB0847F1-67BD-444A-8B79-4151FB3CE448}" destId="{81553BE2-9C60-4B32-9BE4-A8FF12E01424}" srcOrd="0" destOrd="0" presId="urn:microsoft.com/office/officeart/2018/2/layout/IconLabelDescriptionList"/>
    <dgm:cxn modelId="{7A8B82C9-9941-431A-9C8E-2A7331D185D6}" type="presParOf" srcId="{81553BE2-9C60-4B32-9BE4-A8FF12E01424}" destId="{C95E957B-C06F-4A6C-9ABB-4F82F37FF256}" srcOrd="0" destOrd="0" presId="urn:microsoft.com/office/officeart/2018/2/layout/IconLabelDescriptionList"/>
    <dgm:cxn modelId="{0FE4C292-805C-4A0C-A862-A6490D3FA3FE}" type="presParOf" srcId="{81553BE2-9C60-4B32-9BE4-A8FF12E01424}" destId="{1F5BB11B-8BEA-474A-A0BF-A837D6FE5A03}" srcOrd="1" destOrd="0" presId="urn:microsoft.com/office/officeart/2018/2/layout/IconLabelDescriptionList"/>
    <dgm:cxn modelId="{9534F1C9-83F5-4C4F-B8EC-AE64E56FE8BD}" type="presParOf" srcId="{81553BE2-9C60-4B32-9BE4-A8FF12E01424}" destId="{CFABDC04-973C-4D43-9504-C5AF6E329ABA}" srcOrd="2" destOrd="0" presId="urn:microsoft.com/office/officeart/2018/2/layout/IconLabelDescriptionList"/>
    <dgm:cxn modelId="{BCD4A34D-F043-4A64-804D-E956E4C029E2}" type="presParOf" srcId="{81553BE2-9C60-4B32-9BE4-A8FF12E01424}" destId="{0CC62E36-D93C-45DB-B970-DE5ABE6B66C4}" srcOrd="3" destOrd="0" presId="urn:microsoft.com/office/officeart/2018/2/layout/IconLabelDescriptionList"/>
    <dgm:cxn modelId="{A7B8A695-D199-4903-AC58-A109C67F9390}" type="presParOf" srcId="{81553BE2-9C60-4B32-9BE4-A8FF12E01424}" destId="{88F619B9-D940-4A97-AEDE-7093F95AD2A8}" srcOrd="4" destOrd="0" presId="urn:microsoft.com/office/officeart/2018/2/layout/IconLabelDescriptionList"/>
    <dgm:cxn modelId="{37E5858C-198C-4F93-8CC7-C9BCE73530C5}" type="presParOf" srcId="{CB0847F1-67BD-444A-8B79-4151FB3CE448}" destId="{5AC9962B-F02F-4E3A-8874-A167D0E851E9}" srcOrd="1" destOrd="0" presId="urn:microsoft.com/office/officeart/2018/2/layout/IconLabelDescriptionList"/>
    <dgm:cxn modelId="{38499F53-735B-4311-8A50-3CFC0F3CF4F0}" type="presParOf" srcId="{CB0847F1-67BD-444A-8B79-4151FB3CE448}" destId="{10313B21-84A3-4B33-9DA9-EB98238330CE}" srcOrd="2" destOrd="0" presId="urn:microsoft.com/office/officeart/2018/2/layout/IconLabelDescriptionList"/>
    <dgm:cxn modelId="{28BCFE05-FC33-4276-9606-BBB892C7E983}" type="presParOf" srcId="{10313B21-84A3-4B33-9DA9-EB98238330CE}" destId="{041DF805-B1B7-47B7-BD10-2B829B71D45B}" srcOrd="0" destOrd="0" presId="urn:microsoft.com/office/officeart/2018/2/layout/IconLabelDescriptionList"/>
    <dgm:cxn modelId="{D484436F-413C-4C31-973E-06F023C7690E}" type="presParOf" srcId="{10313B21-84A3-4B33-9DA9-EB98238330CE}" destId="{9EC3A490-3DB8-4504-BA90-51317F3AA60B}" srcOrd="1" destOrd="0" presId="urn:microsoft.com/office/officeart/2018/2/layout/IconLabelDescriptionList"/>
    <dgm:cxn modelId="{D4349C3A-9613-498D-B425-13EFCC6347C7}" type="presParOf" srcId="{10313B21-84A3-4B33-9DA9-EB98238330CE}" destId="{CC2D5E90-EFC4-4B1A-9815-63FEA41449A2}" srcOrd="2" destOrd="0" presId="urn:microsoft.com/office/officeart/2018/2/layout/IconLabelDescriptionList"/>
    <dgm:cxn modelId="{5701EB1A-D9D3-4A60-938B-59E5AB7FCBD5}" type="presParOf" srcId="{10313B21-84A3-4B33-9DA9-EB98238330CE}" destId="{E39AE957-5A2D-4B5D-8A3A-A2A64E45107A}" srcOrd="3" destOrd="0" presId="urn:microsoft.com/office/officeart/2018/2/layout/IconLabelDescriptionList"/>
    <dgm:cxn modelId="{5A53EC5F-63CA-49E5-8F15-951C4D8684E8}" type="presParOf" srcId="{10313B21-84A3-4B33-9DA9-EB98238330CE}" destId="{8E0F8A59-E189-433F-A5DF-C2F2F07CEBC6}" srcOrd="4" destOrd="0" presId="urn:microsoft.com/office/officeart/2018/2/layout/IconLabelDescriptionList"/>
    <dgm:cxn modelId="{F60F8D65-2347-43C8-96B8-1B1F496A1936}" type="presParOf" srcId="{CB0847F1-67BD-444A-8B79-4151FB3CE448}" destId="{6020BD3F-055B-4898-A7F9-2DF9A5BFC562}" srcOrd="3" destOrd="0" presId="urn:microsoft.com/office/officeart/2018/2/layout/IconLabelDescriptionList"/>
    <dgm:cxn modelId="{75217138-811B-4E4D-90DA-ABF6FEE2690B}" type="presParOf" srcId="{CB0847F1-67BD-444A-8B79-4151FB3CE448}" destId="{362432D8-6D01-4359-8DAF-54655F4D00EB}" srcOrd="4" destOrd="0" presId="urn:microsoft.com/office/officeart/2018/2/layout/IconLabelDescriptionList"/>
    <dgm:cxn modelId="{40558231-1ED9-4C71-9A18-E32ED326DA74}" type="presParOf" srcId="{362432D8-6D01-4359-8DAF-54655F4D00EB}" destId="{FC94630A-4E26-4181-B1C8-EB7A77FA1771}" srcOrd="0" destOrd="0" presId="urn:microsoft.com/office/officeart/2018/2/layout/IconLabelDescriptionList"/>
    <dgm:cxn modelId="{B4DD5FF2-390C-4187-A648-1F5A60DDD78B}" type="presParOf" srcId="{362432D8-6D01-4359-8DAF-54655F4D00EB}" destId="{1D5FBD14-E02D-4D32-8FE9-B2BBB17C927B}" srcOrd="1" destOrd="0" presId="urn:microsoft.com/office/officeart/2018/2/layout/IconLabelDescriptionList"/>
    <dgm:cxn modelId="{59E04E79-9B14-4A34-BD3E-DB936CB9476B}" type="presParOf" srcId="{362432D8-6D01-4359-8DAF-54655F4D00EB}" destId="{A6CE0524-5D9E-412B-966F-8ECBACBE6AE7}" srcOrd="2" destOrd="0" presId="urn:microsoft.com/office/officeart/2018/2/layout/IconLabelDescriptionList"/>
    <dgm:cxn modelId="{777278DF-4125-43BC-BD80-BA7D72B9E688}" type="presParOf" srcId="{362432D8-6D01-4359-8DAF-54655F4D00EB}" destId="{211253FC-0E6B-45E2-BBF2-4CB51128F676}" srcOrd="3" destOrd="0" presId="urn:microsoft.com/office/officeart/2018/2/layout/IconLabelDescriptionList"/>
    <dgm:cxn modelId="{E80E9755-0F51-405D-8922-1B0C259B1FF8}" type="presParOf" srcId="{362432D8-6D01-4359-8DAF-54655F4D00EB}" destId="{93C81C19-D7D1-44E2-98B4-935C01D9A56B}" srcOrd="4" destOrd="0" presId="urn:microsoft.com/office/officeart/2018/2/layout/IconLabelDescriptionList"/>
    <dgm:cxn modelId="{38AEE89F-D944-4860-94E0-3DF3C483670D}" type="presParOf" srcId="{CB0847F1-67BD-444A-8B79-4151FB3CE448}" destId="{AD5D49B6-1987-4D6D-8B97-6CC8A6BC204C}" srcOrd="5" destOrd="0" presId="urn:microsoft.com/office/officeart/2018/2/layout/IconLabelDescriptionList"/>
    <dgm:cxn modelId="{2119D49A-7ADD-4DDB-98D2-E2261E3FCD79}" type="presParOf" srcId="{CB0847F1-67BD-444A-8B79-4151FB3CE448}" destId="{B405350E-547C-480C-AFC7-7A865D4BAEBD}" srcOrd="6" destOrd="0" presId="urn:microsoft.com/office/officeart/2018/2/layout/IconLabelDescriptionList"/>
    <dgm:cxn modelId="{537E1A4B-5896-4815-B1A0-C8966EFE6B9C}" type="presParOf" srcId="{B405350E-547C-480C-AFC7-7A865D4BAEBD}" destId="{0C14F8FF-13A5-4AA7-96DA-CD54F0405C6D}" srcOrd="0" destOrd="0" presId="urn:microsoft.com/office/officeart/2018/2/layout/IconLabelDescriptionList"/>
    <dgm:cxn modelId="{47D442F8-32D7-4131-919A-C55DD05E3223}" type="presParOf" srcId="{B405350E-547C-480C-AFC7-7A865D4BAEBD}" destId="{D9CDED57-8685-444F-9D92-42158D1F3BA6}" srcOrd="1" destOrd="0" presId="urn:microsoft.com/office/officeart/2018/2/layout/IconLabelDescriptionList"/>
    <dgm:cxn modelId="{D19F9401-8A8E-42E7-A2AA-BC5725400797}" type="presParOf" srcId="{B405350E-547C-480C-AFC7-7A865D4BAEBD}" destId="{05D1E623-8E8F-4C0E-885D-C3DCDAD6A017}" srcOrd="2" destOrd="0" presId="urn:microsoft.com/office/officeart/2018/2/layout/IconLabelDescriptionList"/>
    <dgm:cxn modelId="{8A77B706-B0D6-4262-B19C-3DCEF48BB559}" type="presParOf" srcId="{B405350E-547C-480C-AFC7-7A865D4BAEBD}" destId="{E77BE061-A763-4BC3-8062-392381FE6ABC}" srcOrd="3" destOrd="0" presId="urn:microsoft.com/office/officeart/2018/2/layout/IconLabelDescriptionList"/>
    <dgm:cxn modelId="{4167D95C-3B6C-48D5-A804-F38B5B0D3841}" type="presParOf" srcId="{B405350E-547C-480C-AFC7-7A865D4BAEBD}" destId="{C40BAE48-DA00-42E4-AF8A-9B077574747D}" srcOrd="4" destOrd="0" presId="urn:microsoft.com/office/officeart/2018/2/layout/IconLabelDescriptionList"/>
    <dgm:cxn modelId="{8634B72E-5FCB-48E0-BF73-5AA9D954C5F3}" type="presParOf" srcId="{CB0847F1-67BD-444A-8B79-4151FB3CE448}" destId="{B03CF4DB-2588-4E37-923A-3F9428A1F660}" srcOrd="7" destOrd="0" presId="urn:microsoft.com/office/officeart/2018/2/layout/IconLabelDescriptionList"/>
    <dgm:cxn modelId="{85514CC3-F07D-4E3A-9605-A3F4F4E5D5C3}" type="presParOf" srcId="{CB0847F1-67BD-444A-8B79-4151FB3CE448}" destId="{88F7CEDC-84F5-4BC5-AA1C-45F550631D50}" srcOrd="8" destOrd="0" presId="urn:microsoft.com/office/officeart/2018/2/layout/IconLabelDescriptionList"/>
    <dgm:cxn modelId="{60CDD3C3-D65F-431F-99D6-43E46881CE21}" type="presParOf" srcId="{88F7CEDC-84F5-4BC5-AA1C-45F550631D50}" destId="{11C17C34-4994-4D31-BDC9-88ED05843ECB}" srcOrd="0" destOrd="0" presId="urn:microsoft.com/office/officeart/2018/2/layout/IconLabelDescriptionList"/>
    <dgm:cxn modelId="{67D70110-721C-4C53-AF1D-97AD4CDC8C37}" type="presParOf" srcId="{88F7CEDC-84F5-4BC5-AA1C-45F550631D50}" destId="{1E62A27A-87B3-4360-82CC-F98E5822D35E}" srcOrd="1" destOrd="0" presId="urn:microsoft.com/office/officeart/2018/2/layout/IconLabelDescriptionList"/>
    <dgm:cxn modelId="{3665834E-2CFD-4D8E-9CAA-FDF2658C03C1}" type="presParOf" srcId="{88F7CEDC-84F5-4BC5-AA1C-45F550631D50}" destId="{2BBD3C60-CCFA-4468-AC88-2C8A65B854B4}" srcOrd="2" destOrd="0" presId="urn:microsoft.com/office/officeart/2018/2/layout/IconLabelDescriptionList"/>
    <dgm:cxn modelId="{147D255A-8A08-4B0A-B00E-79E5AF934D5F}" type="presParOf" srcId="{88F7CEDC-84F5-4BC5-AA1C-45F550631D50}" destId="{D2D169EF-8765-4DF4-836D-59C2FFFCB9D0}" srcOrd="3" destOrd="0" presId="urn:microsoft.com/office/officeart/2018/2/layout/IconLabelDescriptionList"/>
    <dgm:cxn modelId="{F691721C-271B-47D1-A161-BB261245DDA3}" type="presParOf" srcId="{88F7CEDC-84F5-4BC5-AA1C-45F550631D50}" destId="{985449EC-BF78-481A-856F-2DA0103268F2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5A0B2EB-C8C4-474E-8656-B7A7917A7F5B}" type="doc">
      <dgm:prSet loTypeId="urn:microsoft.com/office/officeart/2016/7/layout/VerticalSolidActionList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D3ACA9C-F772-47BA-AD64-18DDFF8654FF}">
      <dgm:prSet/>
      <dgm:spPr/>
      <dgm:t>
        <a:bodyPr/>
        <a:lstStyle/>
        <a:p>
          <a:r>
            <a:rPr lang="en-US"/>
            <a:t>Define</a:t>
          </a:r>
        </a:p>
      </dgm:t>
    </dgm:pt>
    <dgm:pt modelId="{B379C514-8BAB-42AD-ACDE-B295FD0EB7A3}" type="parTrans" cxnId="{0185A2D9-E43D-4354-A96D-55E655F40421}">
      <dgm:prSet/>
      <dgm:spPr/>
      <dgm:t>
        <a:bodyPr/>
        <a:lstStyle/>
        <a:p>
          <a:endParaRPr lang="en-US"/>
        </a:p>
      </dgm:t>
    </dgm:pt>
    <dgm:pt modelId="{279E40DB-CADB-4379-BC63-F66CD19B73F9}" type="sibTrans" cxnId="{0185A2D9-E43D-4354-A96D-55E655F40421}">
      <dgm:prSet/>
      <dgm:spPr/>
      <dgm:t>
        <a:bodyPr/>
        <a:lstStyle/>
        <a:p>
          <a:endParaRPr lang="en-US"/>
        </a:p>
      </dgm:t>
    </dgm:pt>
    <dgm:pt modelId="{8450749C-EA17-4C1F-AB16-5F6C3D2810C1}">
      <dgm:prSet/>
      <dgm:spPr/>
      <dgm:t>
        <a:bodyPr/>
        <a:lstStyle/>
        <a:p>
          <a:r>
            <a:rPr lang="en-US"/>
            <a:t>Define model architecture</a:t>
          </a:r>
        </a:p>
      </dgm:t>
    </dgm:pt>
    <dgm:pt modelId="{912846C4-5465-4EFE-8CF3-534371835089}" type="parTrans" cxnId="{8D83E430-46F2-43F2-A9E7-F653EA455FCD}">
      <dgm:prSet/>
      <dgm:spPr/>
      <dgm:t>
        <a:bodyPr/>
        <a:lstStyle/>
        <a:p>
          <a:endParaRPr lang="en-US"/>
        </a:p>
      </dgm:t>
    </dgm:pt>
    <dgm:pt modelId="{0011AE99-E887-48E9-B306-3A66E0FC8F1E}" type="sibTrans" cxnId="{8D83E430-46F2-43F2-A9E7-F653EA455FCD}">
      <dgm:prSet/>
      <dgm:spPr/>
      <dgm:t>
        <a:bodyPr/>
        <a:lstStyle/>
        <a:p>
          <a:endParaRPr lang="en-US"/>
        </a:p>
      </dgm:t>
    </dgm:pt>
    <dgm:pt modelId="{4A59E0D0-CF60-4AED-98DF-3CE4CF092A56}">
      <dgm:prSet/>
      <dgm:spPr/>
      <dgm:t>
        <a:bodyPr/>
        <a:lstStyle/>
        <a:p>
          <a:r>
            <a:rPr lang="en-US"/>
            <a:t>Select the number of parameters and how they interrelate</a:t>
          </a:r>
        </a:p>
      </dgm:t>
    </dgm:pt>
    <dgm:pt modelId="{0BC1B2BC-C49D-4A04-B0CA-280C0C87344C}" type="parTrans" cxnId="{30843F88-2F9E-4991-A56C-D62E7667325D}">
      <dgm:prSet/>
      <dgm:spPr/>
      <dgm:t>
        <a:bodyPr/>
        <a:lstStyle/>
        <a:p>
          <a:endParaRPr lang="en-US"/>
        </a:p>
      </dgm:t>
    </dgm:pt>
    <dgm:pt modelId="{5B97A7D0-6423-47DC-B911-562C5E4DEACE}" type="sibTrans" cxnId="{30843F88-2F9E-4991-A56C-D62E7667325D}">
      <dgm:prSet/>
      <dgm:spPr/>
      <dgm:t>
        <a:bodyPr/>
        <a:lstStyle/>
        <a:p>
          <a:endParaRPr lang="en-US"/>
        </a:p>
      </dgm:t>
    </dgm:pt>
    <dgm:pt modelId="{6101B169-78C2-4C16-8C7A-6B4D00B058EA}">
      <dgm:prSet/>
      <dgm:spPr/>
      <dgm:t>
        <a:bodyPr/>
        <a:lstStyle/>
        <a:p>
          <a:r>
            <a:rPr lang="en-US"/>
            <a:t>Determine</a:t>
          </a:r>
        </a:p>
      </dgm:t>
    </dgm:pt>
    <dgm:pt modelId="{174A7756-5E62-4907-B3B4-D53707D827E0}" type="parTrans" cxnId="{A6C67EAB-4562-4F23-8737-0DF111287694}">
      <dgm:prSet/>
      <dgm:spPr/>
      <dgm:t>
        <a:bodyPr/>
        <a:lstStyle/>
        <a:p>
          <a:endParaRPr lang="en-US"/>
        </a:p>
      </dgm:t>
    </dgm:pt>
    <dgm:pt modelId="{60E09753-D228-43D8-840D-55116B6D4AEA}" type="sibTrans" cxnId="{A6C67EAB-4562-4F23-8737-0DF111287694}">
      <dgm:prSet/>
      <dgm:spPr/>
      <dgm:t>
        <a:bodyPr/>
        <a:lstStyle/>
        <a:p>
          <a:endParaRPr lang="en-US"/>
        </a:p>
      </dgm:t>
    </dgm:pt>
    <dgm:pt modelId="{23662445-A2C9-47F6-8F7C-7253128FBF65}">
      <dgm:prSet/>
      <dgm:spPr/>
      <dgm:t>
        <a:bodyPr/>
        <a:lstStyle/>
        <a:p>
          <a:r>
            <a:rPr lang="en-US"/>
            <a:t>Determine what modeling error metric you are trying to minimize</a:t>
          </a:r>
        </a:p>
      </dgm:t>
    </dgm:pt>
    <dgm:pt modelId="{42CDC876-6830-45A7-9B89-9B604B22B12C}" type="parTrans" cxnId="{E6E3C76D-5926-4E70-8B42-7E35B4ACA9AD}">
      <dgm:prSet/>
      <dgm:spPr/>
      <dgm:t>
        <a:bodyPr/>
        <a:lstStyle/>
        <a:p>
          <a:endParaRPr lang="en-US"/>
        </a:p>
      </dgm:t>
    </dgm:pt>
    <dgm:pt modelId="{93FF594F-A113-464A-B143-8C4770BCF644}" type="sibTrans" cxnId="{E6E3C76D-5926-4E70-8B42-7E35B4ACA9AD}">
      <dgm:prSet/>
      <dgm:spPr/>
      <dgm:t>
        <a:bodyPr/>
        <a:lstStyle/>
        <a:p>
          <a:endParaRPr lang="en-US"/>
        </a:p>
      </dgm:t>
    </dgm:pt>
    <dgm:pt modelId="{5DE9EB76-7375-4305-98FB-EBD7CA3D5060}">
      <dgm:prSet/>
      <dgm:spPr/>
      <dgm:t>
        <a:bodyPr/>
        <a:lstStyle/>
        <a:p>
          <a:r>
            <a:rPr lang="en-US"/>
            <a:t>e.g. reducing mean average error or mean squared error</a:t>
          </a:r>
        </a:p>
      </dgm:t>
    </dgm:pt>
    <dgm:pt modelId="{7C939D31-86AB-4112-A063-4CA3264EC0B0}" type="parTrans" cxnId="{35C22363-71DD-4A63-B566-41320C3829E4}">
      <dgm:prSet/>
      <dgm:spPr/>
      <dgm:t>
        <a:bodyPr/>
        <a:lstStyle/>
        <a:p>
          <a:endParaRPr lang="en-US"/>
        </a:p>
      </dgm:t>
    </dgm:pt>
    <dgm:pt modelId="{66474810-8C4B-4F44-9DEE-493A4B198148}" type="sibTrans" cxnId="{35C22363-71DD-4A63-B566-41320C3829E4}">
      <dgm:prSet/>
      <dgm:spPr/>
      <dgm:t>
        <a:bodyPr/>
        <a:lstStyle/>
        <a:p>
          <a:endParaRPr lang="en-US"/>
        </a:p>
      </dgm:t>
    </dgm:pt>
    <dgm:pt modelId="{B05E0EB2-3CDD-4F3F-9A33-CBF8F2C48D7B}">
      <dgm:prSet/>
      <dgm:spPr/>
      <dgm:t>
        <a:bodyPr/>
        <a:lstStyle/>
        <a:p>
          <a:r>
            <a:rPr lang="en-US"/>
            <a:t>Split</a:t>
          </a:r>
        </a:p>
      </dgm:t>
    </dgm:pt>
    <dgm:pt modelId="{C2B8A3BF-2ABA-46F8-B5D9-691CDDC7618B}" type="parTrans" cxnId="{92198861-4544-4390-8088-412194C5EA14}">
      <dgm:prSet/>
      <dgm:spPr/>
      <dgm:t>
        <a:bodyPr/>
        <a:lstStyle/>
        <a:p>
          <a:endParaRPr lang="en-US"/>
        </a:p>
      </dgm:t>
    </dgm:pt>
    <dgm:pt modelId="{618ACBC5-405B-4091-AAD0-50550EA06FC0}" type="sibTrans" cxnId="{92198861-4544-4390-8088-412194C5EA14}">
      <dgm:prSet/>
      <dgm:spPr/>
      <dgm:t>
        <a:bodyPr/>
        <a:lstStyle/>
        <a:p>
          <a:endParaRPr lang="en-US"/>
        </a:p>
      </dgm:t>
    </dgm:pt>
    <dgm:pt modelId="{BA16E3A7-DCEF-4EC6-ADB6-1E1F1CF32508}">
      <dgm:prSet/>
      <dgm:spPr/>
      <dgm:t>
        <a:bodyPr/>
        <a:lstStyle/>
        <a:p>
          <a:r>
            <a:rPr lang="en-US"/>
            <a:t>Split the data into training and testing subsets</a:t>
          </a:r>
        </a:p>
      </dgm:t>
    </dgm:pt>
    <dgm:pt modelId="{7E284395-F6BE-40C7-9FA1-B1E9385C3ADF}" type="parTrans" cxnId="{34318CAE-A0F8-4985-B124-BB2A83C86BDE}">
      <dgm:prSet/>
      <dgm:spPr/>
      <dgm:t>
        <a:bodyPr/>
        <a:lstStyle/>
        <a:p>
          <a:endParaRPr lang="en-US"/>
        </a:p>
      </dgm:t>
    </dgm:pt>
    <dgm:pt modelId="{CC9BD748-8A23-4A9E-B4C9-F374D7B84F22}" type="sibTrans" cxnId="{34318CAE-A0F8-4985-B124-BB2A83C86BDE}">
      <dgm:prSet/>
      <dgm:spPr/>
      <dgm:t>
        <a:bodyPr/>
        <a:lstStyle/>
        <a:p>
          <a:endParaRPr lang="en-US"/>
        </a:p>
      </dgm:t>
    </dgm:pt>
    <dgm:pt modelId="{17441F6B-E326-4917-BC9B-5104515C4073}">
      <dgm:prSet/>
      <dgm:spPr/>
      <dgm:t>
        <a:bodyPr/>
        <a:lstStyle/>
        <a:p>
          <a:r>
            <a:rPr lang="en-US" dirty="0"/>
            <a:t>Typically, 80% for training and 20% for testing</a:t>
          </a:r>
        </a:p>
      </dgm:t>
    </dgm:pt>
    <dgm:pt modelId="{63A8ECBC-652D-4152-A46C-5343B24E5302}" type="parTrans" cxnId="{C5909EB5-8052-46AB-9714-EBA5F836ADD0}">
      <dgm:prSet/>
      <dgm:spPr/>
      <dgm:t>
        <a:bodyPr/>
        <a:lstStyle/>
        <a:p>
          <a:endParaRPr lang="en-US"/>
        </a:p>
      </dgm:t>
    </dgm:pt>
    <dgm:pt modelId="{D72021E8-C794-4475-90EA-0EF3FDDF9541}" type="sibTrans" cxnId="{C5909EB5-8052-46AB-9714-EBA5F836ADD0}">
      <dgm:prSet/>
      <dgm:spPr/>
      <dgm:t>
        <a:bodyPr/>
        <a:lstStyle/>
        <a:p>
          <a:endParaRPr lang="en-US"/>
        </a:p>
      </dgm:t>
    </dgm:pt>
    <dgm:pt modelId="{4875FE2B-83D5-49DD-B34B-5EE7B1E2CA9F}">
      <dgm:prSet/>
      <dgm:spPr/>
      <dgm:t>
        <a:bodyPr/>
        <a:lstStyle/>
        <a:p>
          <a:r>
            <a:rPr lang="en-US"/>
            <a:t>Select</a:t>
          </a:r>
        </a:p>
      </dgm:t>
    </dgm:pt>
    <dgm:pt modelId="{0221FE83-8A58-43DC-8372-B8F8F2E0B71E}" type="parTrans" cxnId="{01C002CD-744A-45D2-AFDE-7240FE09AFFA}">
      <dgm:prSet/>
      <dgm:spPr/>
      <dgm:t>
        <a:bodyPr/>
        <a:lstStyle/>
        <a:p>
          <a:endParaRPr lang="en-US"/>
        </a:p>
      </dgm:t>
    </dgm:pt>
    <dgm:pt modelId="{5AB36A01-F6E1-4A30-AB9E-21CF7461C4BF}" type="sibTrans" cxnId="{01C002CD-744A-45D2-AFDE-7240FE09AFFA}">
      <dgm:prSet/>
      <dgm:spPr/>
      <dgm:t>
        <a:bodyPr/>
        <a:lstStyle/>
        <a:p>
          <a:endParaRPr lang="en-US"/>
        </a:p>
      </dgm:t>
    </dgm:pt>
    <dgm:pt modelId="{4F396B3D-A207-4114-98D6-3FEBDFD3D33E}">
      <dgm:prSet/>
      <dgm:spPr/>
      <dgm:t>
        <a:bodyPr/>
        <a:lstStyle/>
        <a:p>
          <a:r>
            <a:rPr lang="en-US"/>
            <a:t>Select the number of epochs (times the entire dataset are input into the model)</a:t>
          </a:r>
        </a:p>
      </dgm:t>
    </dgm:pt>
    <dgm:pt modelId="{1B611FB8-283E-4E28-B2D4-1CFAF28156F7}" type="parTrans" cxnId="{800BC423-5E3B-483E-ACDF-46C02888AAAE}">
      <dgm:prSet/>
      <dgm:spPr/>
      <dgm:t>
        <a:bodyPr/>
        <a:lstStyle/>
        <a:p>
          <a:endParaRPr lang="en-US"/>
        </a:p>
      </dgm:t>
    </dgm:pt>
    <dgm:pt modelId="{7EEBF764-8D8A-4743-84C9-84F848F3DB2C}" type="sibTrans" cxnId="{800BC423-5E3B-483E-ACDF-46C02888AAAE}">
      <dgm:prSet/>
      <dgm:spPr/>
      <dgm:t>
        <a:bodyPr/>
        <a:lstStyle/>
        <a:p>
          <a:endParaRPr lang="en-US"/>
        </a:p>
      </dgm:t>
    </dgm:pt>
    <dgm:pt modelId="{766B743C-24B7-4941-A9F9-7DD377737C21}">
      <dgm:prSet/>
      <dgm:spPr/>
      <dgm:t>
        <a:bodyPr/>
        <a:lstStyle/>
        <a:p>
          <a:r>
            <a:rPr lang="en-US"/>
            <a:t>Train</a:t>
          </a:r>
        </a:p>
      </dgm:t>
    </dgm:pt>
    <dgm:pt modelId="{E99AB89A-46BF-4972-ADB5-5E49888039E3}" type="parTrans" cxnId="{D7AA37ED-E355-4B4E-A101-14CCCC9F5346}">
      <dgm:prSet/>
      <dgm:spPr/>
      <dgm:t>
        <a:bodyPr/>
        <a:lstStyle/>
        <a:p>
          <a:endParaRPr lang="en-US"/>
        </a:p>
      </dgm:t>
    </dgm:pt>
    <dgm:pt modelId="{E8D5AA13-46AD-46CA-AE72-7C02F6E87244}" type="sibTrans" cxnId="{D7AA37ED-E355-4B4E-A101-14CCCC9F5346}">
      <dgm:prSet/>
      <dgm:spPr/>
      <dgm:t>
        <a:bodyPr/>
        <a:lstStyle/>
        <a:p>
          <a:endParaRPr lang="en-US"/>
        </a:p>
      </dgm:t>
    </dgm:pt>
    <dgm:pt modelId="{A049297C-EFA2-42D2-BDE3-8590316299FB}">
      <dgm:prSet/>
      <dgm:spPr/>
      <dgm:t>
        <a:bodyPr/>
        <a:lstStyle/>
        <a:p>
          <a:r>
            <a:rPr lang="en-US"/>
            <a:t>Train the model by letting it adjust the model parameters to reduce error</a:t>
          </a:r>
        </a:p>
      </dgm:t>
    </dgm:pt>
    <dgm:pt modelId="{E5D32D65-64B8-4F9B-9D02-13846448CE1D}" type="parTrans" cxnId="{D92EE9DC-6FD8-4A8E-9D53-BBDAE360DABC}">
      <dgm:prSet/>
      <dgm:spPr/>
      <dgm:t>
        <a:bodyPr/>
        <a:lstStyle/>
        <a:p>
          <a:endParaRPr lang="en-US"/>
        </a:p>
      </dgm:t>
    </dgm:pt>
    <dgm:pt modelId="{B055C40E-92EC-4C06-BB8E-947387A42DB2}" type="sibTrans" cxnId="{D92EE9DC-6FD8-4A8E-9D53-BBDAE360DABC}">
      <dgm:prSet/>
      <dgm:spPr/>
      <dgm:t>
        <a:bodyPr/>
        <a:lstStyle/>
        <a:p>
          <a:endParaRPr lang="en-US"/>
        </a:p>
      </dgm:t>
    </dgm:pt>
    <dgm:pt modelId="{09AFDA7A-5F85-4B85-9496-1B0DEF2B177E}">
      <dgm:prSet/>
      <dgm:spPr/>
      <dgm:t>
        <a:bodyPr/>
        <a:lstStyle/>
        <a:p>
          <a:r>
            <a:rPr lang="en-US"/>
            <a:t>Evaluate</a:t>
          </a:r>
        </a:p>
      </dgm:t>
    </dgm:pt>
    <dgm:pt modelId="{4B6B1FB2-72A5-4EB6-B1E6-5D72E92812AB}" type="parTrans" cxnId="{C78925BA-D0C5-4868-BA4A-9DF298B31E91}">
      <dgm:prSet/>
      <dgm:spPr/>
      <dgm:t>
        <a:bodyPr/>
        <a:lstStyle/>
        <a:p>
          <a:endParaRPr lang="en-US"/>
        </a:p>
      </dgm:t>
    </dgm:pt>
    <dgm:pt modelId="{01F9FB03-F875-4CA5-A03B-668CB2754D2B}" type="sibTrans" cxnId="{C78925BA-D0C5-4868-BA4A-9DF298B31E91}">
      <dgm:prSet/>
      <dgm:spPr/>
      <dgm:t>
        <a:bodyPr/>
        <a:lstStyle/>
        <a:p>
          <a:endParaRPr lang="en-US"/>
        </a:p>
      </dgm:t>
    </dgm:pt>
    <dgm:pt modelId="{6AD90F92-48C2-41B5-83CA-C74E18963579}">
      <dgm:prSet/>
      <dgm:spPr/>
      <dgm:t>
        <a:bodyPr/>
        <a:lstStyle/>
        <a:p>
          <a:r>
            <a:rPr lang="en-US"/>
            <a:t>Evaluate model performance on test data</a:t>
          </a:r>
        </a:p>
      </dgm:t>
    </dgm:pt>
    <dgm:pt modelId="{ABA4C6AD-9EB3-4C63-8732-C3371F671A56}" type="parTrans" cxnId="{7D5C4272-F9D9-4409-8A43-2A388885372C}">
      <dgm:prSet/>
      <dgm:spPr/>
      <dgm:t>
        <a:bodyPr/>
        <a:lstStyle/>
        <a:p>
          <a:endParaRPr lang="en-US"/>
        </a:p>
      </dgm:t>
    </dgm:pt>
    <dgm:pt modelId="{1CBC6BFA-1C0D-4DB9-80D6-4110A14F3289}" type="sibTrans" cxnId="{7D5C4272-F9D9-4409-8A43-2A388885372C}">
      <dgm:prSet/>
      <dgm:spPr/>
      <dgm:t>
        <a:bodyPr/>
        <a:lstStyle/>
        <a:p>
          <a:endParaRPr lang="en-US"/>
        </a:p>
      </dgm:t>
    </dgm:pt>
    <dgm:pt modelId="{D9F34CAD-FB07-4BF6-B3BD-2DBEB2E2112E}">
      <dgm:prSet/>
      <dgm:spPr/>
      <dgm:t>
        <a:bodyPr/>
        <a:lstStyle/>
        <a:p>
          <a:r>
            <a:rPr lang="en-US"/>
            <a:t>Try</a:t>
          </a:r>
        </a:p>
      </dgm:t>
    </dgm:pt>
    <dgm:pt modelId="{9F46D446-C34D-4AC2-BC46-5B5DC47A6331}" type="parTrans" cxnId="{1F679E2F-6969-46D7-A66E-F53B5279BE5D}">
      <dgm:prSet/>
      <dgm:spPr/>
      <dgm:t>
        <a:bodyPr/>
        <a:lstStyle/>
        <a:p>
          <a:endParaRPr lang="en-US"/>
        </a:p>
      </dgm:t>
    </dgm:pt>
    <dgm:pt modelId="{E694E1D7-95FC-4233-A3EA-98A41991A960}" type="sibTrans" cxnId="{1F679E2F-6969-46D7-A66E-F53B5279BE5D}">
      <dgm:prSet/>
      <dgm:spPr/>
      <dgm:t>
        <a:bodyPr/>
        <a:lstStyle/>
        <a:p>
          <a:endParaRPr lang="en-US"/>
        </a:p>
      </dgm:t>
    </dgm:pt>
    <dgm:pt modelId="{0E826F72-7ECC-4A3D-A6B4-D64AAFBAEB23}">
      <dgm:prSet/>
      <dgm:spPr/>
      <dgm:t>
        <a:bodyPr/>
        <a:lstStyle/>
        <a:p>
          <a:r>
            <a:rPr lang="en-US"/>
            <a:t>You can try lots of different model structures and sizes and see which performs best for your data</a:t>
          </a:r>
        </a:p>
      </dgm:t>
    </dgm:pt>
    <dgm:pt modelId="{CC22BB95-20CA-4D4D-AAB4-2D694264B527}" type="parTrans" cxnId="{10C80EEE-FD50-48A5-B707-3EC43D9A351C}">
      <dgm:prSet/>
      <dgm:spPr/>
      <dgm:t>
        <a:bodyPr/>
        <a:lstStyle/>
        <a:p>
          <a:endParaRPr lang="en-US"/>
        </a:p>
      </dgm:t>
    </dgm:pt>
    <dgm:pt modelId="{6CF96912-1BCB-4DB8-A913-E5C34F1642B7}" type="sibTrans" cxnId="{10C80EEE-FD50-48A5-B707-3EC43D9A351C}">
      <dgm:prSet/>
      <dgm:spPr/>
      <dgm:t>
        <a:bodyPr/>
        <a:lstStyle/>
        <a:p>
          <a:endParaRPr lang="en-US"/>
        </a:p>
      </dgm:t>
    </dgm:pt>
    <dgm:pt modelId="{97D403F5-49DC-4862-A7FD-0A8134DAED80}" type="pres">
      <dgm:prSet presAssocID="{D5A0B2EB-C8C4-474E-8656-B7A7917A7F5B}" presName="Name0" presStyleCnt="0">
        <dgm:presLayoutVars>
          <dgm:dir/>
          <dgm:animLvl val="lvl"/>
          <dgm:resizeHandles val="exact"/>
        </dgm:presLayoutVars>
      </dgm:prSet>
      <dgm:spPr/>
    </dgm:pt>
    <dgm:pt modelId="{5CC6B576-1395-42EA-BC17-B0E3930CA505}" type="pres">
      <dgm:prSet presAssocID="{DD3ACA9C-F772-47BA-AD64-18DDFF8654FF}" presName="linNode" presStyleCnt="0"/>
      <dgm:spPr/>
    </dgm:pt>
    <dgm:pt modelId="{29C65A82-16A8-4601-A57E-BDE0210D8D39}" type="pres">
      <dgm:prSet presAssocID="{DD3ACA9C-F772-47BA-AD64-18DDFF8654FF}" presName="parentText" presStyleLbl="alignNode1" presStyleIdx="0" presStyleCnt="7">
        <dgm:presLayoutVars>
          <dgm:chMax val="1"/>
          <dgm:bulletEnabled/>
        </dgm:presLayoutVars>
      </dgm:prSet>
      <dgm:spPr/>
    </dgm:pt>
    <dgm:pt modelId="{0988BDD2-F5F9-4A1B-8732-B1618C8F7528}" type="pres">
      <dgm:prSet presAssocID="{DD3ACA9C-F772-47BA-AD64-18DDFF8654FF}" presName="descendantText" presStyleLbl="alignAccFollowNode1" presStyleIdx="0" presStyleCnt="7">
        <dgm:presLayoutVars>
          <dgm:bulletEnabled/>
        </dgm:presLayoutVars>
      </dgm:prSet>
      <dgm:spPr/>
    </dgm:pt>
    <dgm:pt modelId="{524127C9-7273-4A19-A86B-FFBD31E6AE9F}" type="pres">
      <dgm:prSet presAssocID="{279E40DB-CADB-4379-BC63-F66CD19B73F9}" presName="sp" presStyleCnt="0"/>
      <dgm:spPr/>
    </dgm:pt>
    <dgm:pt modelId="{C4AFC79E-307D-4D0A-BDF1-77BF573C06A0}" type="pres">
      <dgm:prSet presAssocID="{6101B169-78C2-4C16-8C7A-6B4D00B058EA}" presName="linNode" presStyleCnt="0"/>
      <dgm:spPr/>
    </dgm:pt>
    <dgm:pt modelId="{B98215C1-CE93-4AF9-8742-3D0A06A4F2F8}" type="pres">
      <dgm:prSet presAssocID="{6101B169-78C2-4C16-8C7A-6B4D00B058EA}" presName="parentText" presStyleLbl="alignNode1" presStyleIdx="1" presStyleCnt="7">
        <dgm:presLayoutVars>
          <dgm:chMax val="1"/>
          <dgm:bulletEnabled/>
        </dgm:presLayoutVars>
      </dgm:prSet>
      <dgm:spPr/>
    </dgm:pt>
    <dgm:pt modelId="{88633677-62B4-4250-BD65-84B8AA215BA0}" type="pres">
      <dgm:prSet presAssocID="{6101B169-78C2-4C16-8C7A-6B4D00B058EA}" presName="descendantText" presStyleLbl="alignAccFollowNode1" presStyleIdx="1" presStyleCnt="7">
        <dgm:presLayoutVars>
          <dgm:bulletEnabled/>
        </dgm:presLayoutVars>
      </dgm:prSet>
      <dgm:spPr/>
    </dgm:pt>
    <dgm:pt modelId="{BE46FE65-1BBF-49B4-9375-0BD6B2DA1C2E}" type="pres">
      <dgm:prSet presAssocID="{60E09753-D228-43D8-840D-55116B6D4AEA}" presName="sp" presStyleCnt="0"/>
      <dgm:spPr/>
    </dgm:pt>
    <dgm:pt modelId="{5059E5CD-18B8-44F7-ADFC-730B60B95C56}" type="pres">
      <dgm:prSet presAssocID="{B05E0EB2-3CDD-4F3F-9A33-CBF8F2C48D7B}" presName="linNode" presStyleCnt="0"/>
      <dgm:spPr/>
    </dgm:pt>
    <dgm:pt modelId="{67A5555A-FCA8-45AB-97F6-54C0196527E4}" type="pres">
      <dgm:prSet presAssocID="{B05E0EB2-3CDD-4F3F-9A33-CBF8F2C48D7B}" presName="parentText" presStyleLbl="alignNode1" presStyleIdx="2" presStyleCnt="7">
        <dgm:presLayoutVars>
          <dgm:chMax val="1"/>
          <dgm:bulletEnabled/>
        </dgm:presLayoutVars>
      </dgm:prSet>
      <dgm:spPr/>
    </dgm:pt>
    <dgm:pt modelId="{4D621165-EB1D-4785-8976-1C2165DDA634}" type="pres">
      <dgm:prSet presAssocID="{B05E0EB2-3CDD-4F3F-9A33-CBF8F2C48D7B}" presName="descendantText" presStyleLbl="alignAccFollowNode1" presStyleIdx="2" presStyleCnt="7">
        <dgm:presLayoutVars>
          <dgm:bulletEnabled/>
        </dgm:presLayoutVars>
      </dgm:prSet>
      <dgm:spPr/>
    </dgm:pt>
    <dgm:pt modelId="{758B3363-4E92-45B2-B708-9BA7F6FA7DED}" type="pres">
      <dgm:prSet presAssocID="{618ACBC5-405B-4091-AAD0-50550EA06FC0}" presName="sp" presStyleCnt="0"/>
      <dgm:spPr/>
    </dgm:pt>
    <dgm:pt modelId="{F26A6039-E82A-415E-ABDA-F165908FD14C}" type="pres">
      <dgm:prSet presAssocID="{4875FE2B-83D5-49DD-B34B-5EE7B1E2CA9F}" presName="linNode" presStyleCnt="0"/>
      <dgm:spPr/>
    </dgm:pt>
    <dgm:pt modelId="{5B9BE8D8-0C53-41E6-95A1-1AD5AD66A06C}" type="pres">
      <dgm:prSet presAssocID="{4875FE2B-83D5-49DD-B34B-5EE7B1E2CA9F}" presName="parentText" presStyleLbl="alignNode1" presStyleIdx="3" presStyleCnt="7">
        <dgm:presLayoutVars>
          <dgm:chMax val="1"/>
          <dgm:bulletEnabled/>
        </dgm:presLayoutVars>
      </dgm:prSet>
      <dgm:spPr/>
    </dgm:pt>
    <dgm:pt modelId="{226A4974-1997-4B93-BF26-243E10F8556D}" type="pres">
      <dgm:prSet presAssocID="{4875FE2B-83D5-49DD-B34B-5EE7B1E2CA9F}" presName="descendantText" presStyleLbl="alignAccFollowNode1" presStyleIdx="3" presStyleCnt="7">
        <dgm:presLayoutVars>
          <dgm:bulletEnabled/>
        </dgm:presLayoutVars>
      </dgm:prSet>
      <dgm:spPr/>
    </dgm:pt>
    <dgm:pt modelId="{FC1FC6CE-2747-4509-8E88-7CF2F2828D80}" type="pres">
      <dgm:prSet presAssocID="{5AB36A01-F6E1-4A30-AB9E-21CF7461C4BF}" presName="sp" presStyleCnt="0"/>
      <dgm:spPr/>
    </dgm:pt>
    <dgm:pt modelId="{95475A6E-5666-442C-A619-BEFC164B4D50}" type="pres">
      <dgm:prSet presAssocID="{766B743C-24B7-4941-A9F9-7DD377737C21}" presName="linNode" presStyleCnt="0"/>
      <dgm:spPr/>
    </dgm:pt>
    <dgm:pt modelId="{270F2DD9-541B-4DA6-8C50-ACFE8A7E9A1B}" type="pres">
      <dgm:prSet presAssocID="{766B743C-24B7-4941-A9F9-7DD377737C21}" presName="parentText" presStyleLbl="alignNode1" presStyleIdx="4" presStyleCnt="7">
        <dgm:presLayoutVars>
          <dgm:chMax val="1"/>
          <dgm:bulletEnabled/>
        </dgm:presLayoutVars>
      </dgm:prSet>
      <dgm:spPr/>
    </dgm:pt>
    <dgm:pt modelId="{EC4C80A9-28B8-443B-B564-4FE38809EAF3}" type="pres">
      <dgm:prSet presAssocID="{766B743C-24B7-4941-A9F9-7DD377737C21}" presName="descendantText" presStyleLbl="alignAccFollowNode1" presStyleIdx="4" presStyleCnt="7">
        <dgm:presLayoutVars>
          <dgm:bulletEnabled/>
        </dgm:presLayoutVars>
      </dgm:prSet>
      <dgm:spPr/>
    </dgm:pt>
    <dgm:pt modelId="{B1475402-01A6-4DDA-9C8D-0D388FF0ED73}" type="pres">
      <dgm:prSet presAssocID="{E8D5AA13-46AD-46CA-AE72-7C02F6E87244}" presName="sp" presStyleCnt="0"/>
      <dgm:spPr/>
    </dgm:pt>
    <dgm:pt modelId="{6D302FE3-1B9B-46D9-B5AE-73F1497FB74B}" type="pres">
      <dgm:prSet presAssocID="{09AFDA7A-5F85-4B85-9496-1B0DEF2B177E}" presName="linNode" presStyleCnt="0"/>
      <dgm:spPr/>
    </dgm:pt>
    <dgm:pt modelId="{F3232D4A-E703-4A8E-9433-3E9DE32C6DB8}" type="pres">
      <dgm:prSet presAssocID="{09AFDA7A-5F85-4B85-9496-1B0DEF2B177E}" presName="parentText" presStyleLbl="alignNode1" presStyleIdx="5" presStyleCnt="7">
        <dgm:presLayoutVars>
          <dgm:chMax val="1"/>
          <dgm:bulletEnabled/>
        </dgm:presLayoutVars>
      </dgm:prSet>
      <dgm:spPr/>
    </dgm:pt>
    <dgm:pt modelId="{7682B30D-E78E-447C-BE36-8A8B96AEEB4B}" type="pres">
      <dgm:prSet presAssocID="{09AFDA7A-5F85-4B85-9496-1B0DEF2B177E}" presName="descendantText" presStyleLbl="alignAccFollowNode1" presStyleIdx="5" presStyleCnt="7">
        <dgm:presLayoutVars>
          <dgm:bulletEnabled/>
        </dgm:presLayoutVars>
      </dgm:prSet>
      <dgm:spPr/>
    </dgm:pt>
    <dgm:pt modelId="{31AAD708-722F-4EFC-B006-F67BA821D359}" type="pres">
      <dgm:prSet presAssocID="{01F9FB03-F875-4CA5-A03B-668CB2754D2B}" presName="sp" presStyleCnt="0"/>
      <dgm:spPr/>
    </dgm:pt>
    <dgm:pt modelId="{EF33E9E5-EB83-40F0-B6B6-0B1D3A5F54CC}" type="pres">
      <dgm:prSet presAssocID="{D9F34CAD-FB07-4BF6-B3BD-2DBEB2E2112E}" presName="linNode" presStyleCnt="0"/>
      <dgm:spPr/>
    </dgm:pt>
    <dgm:pt modelId="{1CC81ED8-E7EF-4CF4-83EF-C0700278014F}" type="pres">
      <dgm:prSet presAssocID="{D9F34CAD-FB07-4BF6-B3BD-2DBEB2E2112E}" presName="parentText" presStyleLbl="alignNode1" presStyleIdx="6" presStyleCnt="7">
        <dgm:presLayoutVars>
          <dgm:chMax val="1"/>
          <dgm:bulletEnabled/>
        </dgm:presLayoutVars>
      </dgm:prSet>
      <dgm:spPr/>
    </dgm:pt>
    <dgm:pt modelId="{69E00EB1-E88C-4D81-A98F-8465DA8A8ABC}" type="pres">
      <dgm:prSet presAssocID="{D9F34CAD-FB07-4BF6-B3BD-2DBEB2E2112E}" presName="descendantText" presStyleLbl="alignAccFollowNode1" presStyleIdx="6" presStyleCnt="7">
        <dgm:presLayoutVars>
          <dgm:bulletEnabled/>
        </dgm:presLayoutVars>
      </dgm:prSet>
      <dgm:spPr/>
    </dgm:pt>
  </dgm:ptLst>
  <dgm:cxnLst>
    <dgm:cxn modelId="{B6F26D03-39E8-475F-950E-55CB6537369F}" type="presOf" srcId="{5DE9EB76-7375-4305-98FB-EBD7CA3D5060}" destId="{88633677-62B4-4250-BD65-84B8AA215BA0}" srcOrd="0" destOrd="1" presId="urn:microsoft.com/office/officeart/2016/7/layout/VerticalSolidActionList"/>
    <dgm:cxn modelId="{6FF74711-7129-4216-AEC6-3436082EA3C7}" type="presOf" srcId="{B05E0EB2-3CDD-4F3F-9A33-CBF8F2C48D7B}" destId="{67A5555A-FCA8-45AB-97F6-54C0196527E4}" srcOrd="0" destOrd="0" presId="urn:microsoft.com/office/officeart/2016/7/layout/VerticalSolidActionList"/>
    <dgm:cxn modelId="{6080B318-56FC-44E2-B8A3-53D7E49C06AB}" type="presOf" srcId="{4F396B3D-A207-4114-98D6-3FEBDFD3D33E}" destId="{226A4974-1997-4B93-BF26-243E10F8556D}" srcOrd="0" destOrd="0" presId="urn:microsoft.com/office/officeart/2016/7/layout/VerticalSolidActionList"/>
    <dgm:cxn modelId="{800BC423-5E3B-483E-ACDF-46C02888AAAE}" srcId="{4875FE2B-83D5-49DD-B34B-5EE7B1E2CA9F}" destId="{4F396B3D-A207-4114-98D6-3FEBDFD3D33E}" srcOrd="0" destOrd="0" parTransId="{1B611FB8-283E-4E28-B2D4-1CFAF28156F7}" sibTransId="{7EEBF764-8D8A-4743-84C9-84F848F3DB2C}"/>
    <dgm:cxn modelId="{1F679E2F-6969-46D7-A66E-F53B5279BE5D}" srcId="{D5A0B2EB-C8C4-474E-8656-B7A7917A7F5B}" destId="{D9F34CAD-FB07-4BF6-B3BD-2DBEB2E2112E}" srcOrd="6" destOrd="0" parTransId="{9F46D446-C34D-4AC2-BC46-5B5DC47A6331}" sibTransId="{E694E1D7-95FC-4233-A3EA-98A41991A960}"/>
    <dgm:cxn modelId="{985FEE2F-3F7F-40F8-BE95-C71ACBFD1D08}" type="presOf" srcId="{D5A0B2EB-C8C4-474E-8656-B7A7917A7F5B}" destId="{97D403F5-49DC-4862-A7FD-0A8134DAED80}" srcOrd="0" destOrd="0" presId="urn:microsoft.com/office/officeart/2016/7/layout/VerticalSolidActionList"/>
    <dgm:cxn modelId="{8D83E430-46F2-43F2-A9E7-F653EA455FCD}" srcId="{DD3ACA9C-F772-47BA-AD64-18DDFF8654FF}" destId="{8450749C-EA17-4C1F-AB16-5F6C3D2810C1}" srcOrd="0" destOrd="0" parTransId="{912846C4-5465-4EFE-8CF3-534371835089}" sibTransId="{0011AE99-E887-48E9-B306-3A66E0FC8F1E}"/>
    <dgm:cxn modelId="{5D854D3E-B493-47BB-B0F3-2FF2538C8FE8}" type="presOf" srcId="{766B743C-24B7-4941-A9F9-7DD377737C21}" destId="{270F2DD9-541B-4DA6-8C50-ACFE8A7E9A1B}" srcOrd="0" destOrd="0" presId="urn:microsoft.com/office/officeart/2016/7/layout/VerticalSolidActionList"/>
    <dgm:cxn modelId="{3CD65D3F-DBFE-478B-81BB-ACFBDA07019C}" type="presOf" srcId="{6101B169-78C2-4C16-8C7A-6B4D00B058EA}" destId="{B98215C1-CE93-4AF9-8742-3D0A06A4F2F8}" srcOrd="0" destOrd="0" presId="urn:microsoft.com/office/officeart/2016/7/layout/VerticalSolidActionList"/>
    <dgm:cxn modelId="{92198861-4544-4390-8088-412194C5EA14}" srcId="{D5A0B2EB-C8C4-474E-8656-B7A7917A7F5B}" destId="{B05E0EB2-3CDD-4F3F-9A33-CBF8F2C48D7B}" srcOrd="2" destOrd="0" parTransId="{C2B8A3BF-2ABA-46F8-B5D9-691CDDC7618B}" sibTransId="{618ACBC5-405B-4091-AAD0-50550EA06FC0}"/>
    <dgm:cxn modelId="{5F0E3942-1F87-4149-AD3A-F1F344CE72B0}" type="presOf" srcId="{BA16E3A7-DCEF-4EC6-ADB6-1E1F1CF32508}" destId="{4D621165-EB1D-4785-8976-1C2165DDA634}" srcOrd="0" destOrd="0" presId="urn:microsoft.com/office/officeart/2016/7/layout/VerticalSolidActionList"/>
    <dgm:cxn modelId="{35C22363-71DD-4A63-B566-41320C3829E4}" srcId="{23662445-A2C9-47F6-8F7C-7253128FBF65}" destId="{5DE9EB76-7375-4305-98FB-EBD7CA3D5060}" srcOrd="0" destOrd="0" parTransId="{7C939D31-86AB-4112-A063-4CA3264EC0B0}" sibTransId="{66474810-8C4B-4F44-9DEE-493A4B198148}"/>
    <dgm:cxn modelId="{E6E3C76D-5926-4E70-8B42-7E35B4ACA9AD}" srcId="{6101B169-78C2-4C16-8C7A-6B4D00B058EA}" destId="{23662445-A2C9-47F6-8F7C-7253128FBF65}" srcOrd="0" destOrd="0" parTransId="{42CDC876-6830-45A7-9B89-9B604B22B12C}" sibTransId="{93FF594F-A113-464A-B143-8C4770BCF644}"/>
    <dgm:cxn modelId="{7D5C4272-F9D9-4409-8A43-2A388885372C}" srcId="{09AFDA7A-5F85-4B85-9496-1B0DEF2B177E}" destId="{6AD90F92-48C2-41B5-83CA-C74E18963579}" srcOrd="0" destOrd="0" parTransId="{ABA4C6AD-9EB3-4C63-8732-C3371F671A56}" sibTransId="{1CBC6BFA-1C0D-4DB9-80D6-4110A14F3289}"/>
    <dgm:cxn modelId="{168E8174-4175-4BD5-B5A3-1B6644101F5F}" type="presOf" srcId="{8450749C-EA17-4C1F-AB16-5F6C3D2810C1}" destId="{0988BDD2-F5F9-4A1B-8732-B1618C8F7528}" srcOrd="0" destOrd="0" presId="urn:microsoft.com/office/officeart/2016/7/layout/VerticalSolidActionList"/>
    <dgm:cxn modelId="{8CD58459-2FF2-4EC7-A7B6-591ECD29F8C1}" type="presOf" srcId="{0E826F72-7ECC-4A3D-A6B4-D64AAFBAEB23}" destId="{69E00EB1-E88C-4D81-A98F-8465DA8A8ABC}" srcOrd="0" destOrd="0" presId="urn:microsoft.com/office/officeart/2016/7/layout/VerticalSolidActionList"/>
    <dgm:cxn modelId="{3E52757F-54B6-43CD-95AA-F68938DB547A}" type="presOf" srcId="{09AFDA7A-5F85-4B85-9496-1B0DEF2B177E}" destId="{F3232D4A-E703-4A8E-9433-3E9DE32C6DB8}" srcOrd="0" destOrd="0" presId="urn:microsoft.com/office/officeart/2016/7/layout/VerticalSolidActionList"/>
    <dgm:cxn modelId="{1AE34B82-CD77-48A5-8208-77DB3D799553}" type="presOf" srcId="{17441F6B-E326-4917-BC9B-5104515C4073}" destId="{4D621165-EB1D-4785-8976-1C2165DDA634}" srcOrd="0" destOrd="1" presId="urn:microsoft.com/office/officeart/2016/7/layout/VerticalSolidActionList"/>
    <dgm:cxn modelId="{30843F88-2F9E-4991-A56C-D62E7667325D}" srcId="{8450749C-EA17-4C1F-AB16-5F6C3D2810C1}" destId="{4A59E0D0-CF60-4AED-98DF-3CE4CF092A56}" srcOrd="0" destOrd="0" parTransId="{0BC1B2BC-C49D-4A04-B0CA-280C0C87344C}" sibTransId="{5B97A7D0-6423-47DC-B911-562C5E4DEACE}"/>
    <dgm:cxn modelId="{7FECB98D-65BD-404E-B191-DF7634CF9B5D}" type="presOf" srcId="{4A59E0D0-CF60-4AED-98DF-3CE4CF092A56}" destId="{0988BDD2-F5F9-4A1B-8732-B1618C8F7528}" srcOrd="0" destOrd="1" presId="urn:microsoft.com/office/officeart/2016/7/layout/VerticalSolidActionList"/>
    <dgm:cxn modelId="{B3405292-9738-4C0A-919A-FD193485FFAB}" type="presOf" srcId="{DD3ACA9C-F772-47BA-AD64-18DDFF8654FF}" destId="{29C65A82-16A8-4601-A57E-BDE0210D8D39}" srcOrd="0" destOrd="0" presId="urn:microsoft.com/office/officeart/2016/7/layout/VerticalSolidActionList"/>
    <dgm:cxn modelId="{62A6C3A1-7D73-43D8-A54E-0B7ECB3E6290}" type="presOf" srcId="{A049297C-EFA2-42D2-BDE3-8590316299FB}" destId="{EC4C80A9-28B8-443B-B564-4FE38809EAF3}" srcOrd="0" destOrd="0" presId="urn:microsoft.com/office/officeart/2016/7/layout/VerticalSolidActionList"/>
    <dgm:cxn modelId="{A6C67EAB-4562-4F23-8737-0DF111287694}" srcId="{D5A0B2EB-C8C4-474E-8656-B7A7917A7F5B}" destId="{6101B169-78C2-4C16-8C7A-6B4D00B058EA}" srcOrd="1" destOrd="0" parTransId="{174A7756-5E62-4907-B3B4-D53707D827E0}" sibTransId="{60E09753-D228-43D8-840D-55116B6D4AEA}"/>
    <dgm:cxn modelId="{7863E1AB-45A7-41CF-9DA1-204BA45AAED6}" type="presOf" srcId="{4875FE2B-83D5-49DD-B34B-5EE7B1E2CA9F}" destId="{5B9BE8D8-0C53-41E6-95A1-1AD5AD66A06C}" srcOrd="0" destOrd="0" presId="urn:microsoft.com/office/officeart/2016/7/layout/VerticalSolidActionList"/>
    <dgm:cxn modelId="{34318CAE-A0F8-4985-B124-BB2A83C86BDE}" srcId="{B05E0EB2-3CDD-4F3F-9A33-CBF8F2C48D7B}" destId="{BA16E3A7-DCEF-4EC6-ADB6-1E1F1CF32508}" srcOrd="0" destOrd="0" parTransId="{7E284395-F6BE-40C7-9FA1-B1E9385C3ADF}" sibTransId="{CC9BD748-8A23-4A9E-B4C9-F374D7B84F22}"/>
    <dgm:cxn modelId="{C5909EB5-8052-46AB-9714-EBA5F836ADD0}" srcId="{BA16E3A7-DCEF-4EC6-ADB6-1E1F1CF32508}" destId="{17441F6B-E326-4917-BC9B-5104515C4073}" srcOrd="0" destOrd="0" parTransId="{63A8ECBC-652D-4152-A46C-5343B24E5302}" sibTransId="{D72021E8-C794-4475-90EA-0EF3FDDF9541}"/>
    <dgm:cxn modelId="{13A1FCB6-1E48-4D79-9177-007A71584013}" type="presOf" srcId="{6AD90F92-48C2-41B5-83CA-C74E18963579}" destId="{7682B30D-E78E-447C-BE36-8A8B96AEEB4B}" srcOrd="0" destOrd="0" presId="urn:microsoft.com/office/officeart/2016/7/layout/VerticalSolidActionList"/>
    <dgm:cxn modelId="{C78925BA-D0C5-4868-BA4A-9DF298B31E91}" srcId="{D5A0B2EB-C8C4-474E-8656-B7A7917A7F5B}" destId="{09AFDA7A-5F85-4B85-9496-1B0DEF2B177E}" srcOrd="5" destOrd="0" parTransId="{4B6B1FB2-72A5-4EB6-B1E6-5D72E92812AB}" sibTransId="{01F9FB03-F875-4CA5-A03B-668CB2754D2B}"/>
    <dgm:cxn modelId="{5D1A7ABD-53FC-47E0-89F7-3A8B4E3A7868}" type="presOf" srcId="{23662445-A2C9-47F6-8F7C-7253128FBF65}" destId="{88633677-62B4-4250-BD65-84B8AA215BA0}" srcOrd="0" destOrd="0" presId="urn:microsoft.com/office/officeart/2016/7/layout/VerticalSolidActionList"/>
    <dgm:cxn modelId="{01C002CD-744A-45D2-AFDE-7240FE09AFFA}" srcId="{D5A0B2EB-C8C4-474E-8656-B7A7917A7F5B}" destId="{4875FE2B-83D5-49DD-B34B-5EE7B1E2CA9F}" srcOrd="3" destOrd="0" parTransId="{0221FE83-8A58-43DC-8372-B8F8F2E0B71E}" sibTransId="{5AB36A01-F6E1-4A30-AB9E-21CF7461C4BF}"/>
    <dgm:cxn modelId="{0185A2D9-E43D-4354-A96D-55E655F40421}" srcId="{D5A0B2EB-C8C4-474E-8656-B7A7917A7F5B}" destId="{DD3ACA9C-F772-47BA-AD64-18DDFF8654FF}" srcOrd="0" destOrd="0" parTransId="{B379C514-8BAB-42AD-ACDE-B295FD0EB7A3}" sibTransId="{279E40DB-CADB-4379-BC63-F66CD19B73F9}"/>
    <dgm:cxn modelId="{D92EE9DC-6FD8-4A8E-9D53-BBDAE360DABC}" srcId="{766B743C-24B7-4941-A9F9-7DD377737C21}" destId="{A049297C-EFA2-42D2-BDE3-8590316299FB}" srcOrd="0" destOrd="0" parTransId="{E5D32D65-64B8-4F9B-9D02-13846448CE1D}" sibTransId="{B055C40E-92EC-4C06-BB8E-947387A42DB2}"/>
    <dgm:cxn modelId="{7AB5BFE2-3085-419A-8F7D-8FAC889AEC57}" type="presOf" srcId="{D9F34CAD-FB07-4BF6-B3BD-2DBEB2E2112E}" destId="{1CC81ED8-E7EF-4CF4-83EF-C0700278014F}" srcOrd="0" destOrd="0" presId="urn:microsoft.com/office/officeart/2016/7/layout/VerticalSolidActionList"/>
    <dgm:cxn modelId="{D7AA37ED-E355-4B4E-A101-14CCCC9F5346}" srcId="{D5A0B2EB-C8C4-474E-8656-B7A7917A7F5B}" destId="{766B743C-24B7-4941-A9F9-7DD377737C21}" srcOrd="4" destOrd="0" parTransId="{E99AB89A-46BF-4972-ADB5-5E49888039E3}" sibTransId="{E8D5AA13-46AD-46CA-AE72-7C02F6E87244}"/>
    <dgm:cxn modelId="{10C80EEE-FD50-48A5-B707-3EC43D9A351C}" srcId="{D9F34CAD-FB07-4BF6-B3BD-2DBEB2E2112E}" destId="{0E826F72-7ECC-4A3D-A6B4-D64AAFBAEB23}" srcOrd="0" destOrd="0" parTransId="{CC22BB95-20CA-4D4D-AAB4-2D694264B527}" sibTransId="{6CF96912-1BCB-4DB8-A913-E5C34F1642B7}"/>
    <dgm:cxn modelId="{894944D1-BD7C-4960-AFCA-3C96106F6477}" type="presParOf" srcId="{97D403F5-49DC-4862-A7FD-0A8134DAED80}" destId="{5CC6B576-1395-42EA-BC17-B0E3930CA505}" srcOrd="0" destOrd="0" presId="urn:microsoft.com/office/officeart/2016/7/layout/VerticalSolidActionList"/>
    <dgm:cxn modelId="{389CE195-6716-4AEE-8ECB-2690F8681482}" type="presParOf" srcId="{5CC6B576-1395-42EA-BC17-B0E3930CA505}" destId="{29C65A82-16A8-4601-A57E-BDE0210D8D39}" srcOrd="0" destOrd="0" presId="urn:microsoft.com/office/officeart/2016/7/layout/VerticalSolidActionList"/>
    <dgm:cxn modelId="{E113D3AB-EC20-4DB7-AA43-FA1EE0342898}" type="presParOf" srcId="{5CC6B576-1395-42EA-BC17-B0E3930CA505}" destId="{0988BDD2-F5F9-4A1B-8732-B1618C8F7528}" srcOrd="1" destOrd="0" presId="urn:microsoft.com/office/officeart/2016/7/layout/VerticalSolidActionList"/>
    <dgm:cxn modelId="{65547146-1BA5-45CD-B0FE-6930AA679DCE}" type="presParOf" srcId="{97D403F5-49DC-4862-A7FD-0A8134DAED80}" destId="{524127C9-7273-4A19-A86B-FFBD31E6AE9F}" srcOrd="1" destOrd="0" presId="urn:microsoft.com/office/officeart/2016/7/layout/VerticalSolidActionList"/>
    <dgm:cxn modelId="{ADA3B75D-EAF8-43FF-9140-C78137D3D95B}" type="presParOf" srcId="{97D403F5-49DC-4862-A7FD-0A8134DAED80}" destId="{C4AFC79E-307D-4D0A-BDF1-77BF573C06A0}" srcOrd="2" destOrd="0" presId="urn:microsoft.com/office/officeart/2016/7/layout/VerticalSolidActionList"/>
    <dgm:cxn modelId="{FF9B0184-5F95-4FB7-AF56-A6A7C8345D5D}" type="presParOf" srcId="{C4AFC79E-307D-4D0A-BDF1-77BF573C06A0}" destId="{B98215C1-CE93-4AF9-8742-3D0A06A4F2F8}" srcOrd="0" destOrd="0" presId="urn:microsoft.com/office/officeart/2016/7/layout/VerticalSolidActionList"/>
    <dgm:cxn modelId="{AD822C23-B36E-4325-9F36-F46101142A5B}" type="presParOf" srcId="{C4AFC79E-307D-4D0A-BDF1-77BF573C06A0}" destId="{88633677-62B4-4250-BD65-84B8AA215BA0}" srcOrd="1" destOrd="0" presId="urn:microsoft.com/office/officeart/2016/7/layout/VerticalSolidActionList"/>
    <dgm:cxn modelId="{F6DFEC04-FE59-4EBB-A8CA-4FCF5A3A1726}" type="presParOf" srcId="{97D403F5-49DC-4862-A7FD-0A8134DAED80}" destId="{BE46FE65-1BBF-49B4-9375-0BD6B2DA1C2E}" srcOrd="3" destOrd="0" presId="urn:microsoft.com/office/officeart/2016/7/layout/VerticalSolidActionList"/>
    <dgm:cxn modelId="{5B4BEDB4-3206-440A-929C-82BD16C7ED1A}" type="presParOf" srcId="{97D403F5-49DC-4862-A7FD-0A8134DAED80}" destId="{5059E5CD-18B8-44F7-ADFC-730B60B95C56}" srcOrd="4" destOrd="0" presId="urn:microsoft.com/office/officeart/2016/7/layout/VerticalSolidActionList"/>
    <dgm:cxn modelId="{207FF76A-164C-4E46-8D39-1D13B0136993}" type="presParOf" srcId="{5059E5CD-18B8-44F7-ADFC-730B60B95C56}" destId="{67A5555A-FCA8-45AB-97F6-54C0196527E4}" srcOrd="0" destOrd="0" presId="urn:microsoft.com/office/officeart/2016/7/layout/VerticalSolidActionList"/>
    <dgm:cxn modelId="{E39A2A5C-5A10-46B1-909D-3891DB132C10}" type="presParOf" srcId="{5059E5CD-18B8-44F7-ADFC-730B60B95C56}" destId="{4D621165-EB1D-4785-8976-1C2165DDA634}" srcOrd="1" destOrd="0" presId="urn:microsoft.com/office/officeart/2016/7/layout/VerticalSolidActionList"/>
    <dgm:cxn modelId="{DEDACED9-E970-4707-81BA-5B63F67BD65B}" type="presParOf" srcId="{97D403F5-49DC-4862-A7FD-0A8134DAED80}" destId="{758B3363-4E92-45B2-B708-9BA7F6FA7DED}" srcOrd="5" destOrd="0" presId="urn:microsoft.com/office/officeart/2016/7/layout/VerticalSolidActionList"/>
    <dgm:cxn modelId="{4E6315FC-5DA0-4109-9FB7-C329EB1BA1C1}" type="presParOf" srcId="{97D403F5-49DC-4862-A7FD-0A8134DAED80}" destId="{F26A6039-E82A-415E-ABDA-F165908FD14C}" srcOrd="6" destOrd="0" presId="urn:microsoft.com/office/officeart/2016/7/layout/VerticalSolidActionList"/>
    <dgm:cxn modelId="{72CFC694-D825-40AD-9CFA-940B4A38A330}" type="presParOf" srcId="{F26A6039-E82A-415E-ABDA-F165908FD14C}" destId="{5B9BE8D8-0C53-41E6-95A1-1AD5AD66A06C}" srcOrd="0" destOrd="0" presId="urn:microsoft.com/office/officeart/2016/7/layout/VerticalSolidActionList"/>
    <dgm:cxn modelId="{014FBB7B-CF91-4B75-8793-71EFE2BCC15F}" type="presParOf" srcId="{F26A6039-E82A-415E-ABDA-F165908FD14C}" destId="{226A4974-1997-4B93-BF26-243E10F8556D}" srcOrd="1" destOrd="0" presId="urn:microsoft.com/office/officeart/2016/7/layout/VerticalSolidActionList"/>
    <dgm:cxn modelId="{6EF49BFF-9145-4B9E-84CC-E42B5F0EE4B1}" type="presParOf" srcId="{97D403F5-49DC-4862-A7FD-0A8134DAED80}" destId="{FC1FC6CE-2747-4509-8E88-7CF2F2828D80}" srcOrd="7" destOrd="0" presId="urn:microsoft.com/office/officeart/2016/7/layout/VerticalSolidActionList"/>
    <dgm:cxn modelId="{F4710D56-B000-453E-848F-A546316A5697}" type="presParOf" srcId="{97D403F5-49DC-4862-A7FD-0A8134DAED80}" destId="{95475A6E-5666-442C-A619-BEFC164B4D50}" srcOrd="8" destOrd="0" presId="urn:microsoft.com/office/officeart/2016/7/layout/VerticalSolidActionList"/>
    <dgm:cxn modelId="{8A6374D5-103A-4D56-B5AF-600E0B98C752}" type="presParOf" srcId="{95475A6E-5666-442C-A619-BEFC164B4D50}" destId="{270F2DD9-541B-4DA6-8C50-ACFE8A7E9A1B}" srcOrd="0" destOrd="0" presId="urn:microsoft.com/office/officeart/2016/7/layout/VerticalSolidActionList"/>
    <dgm:cxn modelId="{3B43E2B6-5CA0-45E7-A633-C3FE9A1BFE80}" type="presParOf" srcId="{95475A6E-5666-442C-A619-BEFC164B4D50}" destId="{EC4C80A9-28B8-443B-B564-4FE38809EAF3}" srcOrd="1" destOrd="0" presId="urn:microsoft.com/office/officeart/2016/7/layout/VerticalSolidActionList"/>
    <dgm:cxn modelId="{4D4AF062-FD32-4A6F-95A3-203C580FCD20}" type="presParOf" srcId="{97D403F5-49DC-4862-A7FD-0A8134DAED80}" destId="{B1475402-01A6-4DDA-9C8D-0D388FF0ED73}" srcOrd="9" destOrd="0" presId="urn:microsoft.com/office/officeart/2016/7/layout/VerticalSolidActionList"/>
    <dgm:cxn modelId="{5F952DAC-7F72-43A7-B5E2-31870C317D95}" type="presParOf" srcId="{97D403F5-49DC-4862-A7FD-0A8134DAED80}" destId="{6D302FE3-1B9B-46D9-B5AE-73F1497FB74B}" srcOrd="10" destOrd="0" presId="urn:microsoft.com/office/officeart/2016/7/layout/VerticalSolidActionList"/>
    <dgm:cxn modelId="{C47F8894-33E0-440C-94A8-136AF2B3DB19}" type="presParOf" srcId="{6D302FE3-1B9B-46D9-B5AE-73F1497FB74B}" destId="{F3232D4A-E703-4A8E-9433-3E9DE32C6DB8}" srcOrd="0" destOrd="0" presId="urn:microsoft.com/office/officeart/2016/7/layout/VerticalSolidActionList"/>
    <dgm:cxn modelId="{238C6138-0F55-4947-9460-9A68558CD86B}" type="presParOf" srcId="{6D302FE3-1B9B-46D9-B5AE-73F1497FB74B}" destId="{7682B30D-E78E-447C-BE36-8A8B96AEEB4B}" srcOrd="1" destOrd="0" presId="urn:microsoft.com/office/officeart/2016/7/layout/VerticalSolidActionList"/>
    <dgm:cxn modelId="{9536C23A-F12A-485E-9CC6-F52F7B22F28C}" type="presParOf" srcId="{97D403F5-49DC-4862-A7FD-0A8134DAED80}" destId="{31AAD708-722F-4EFC-B006-F67BA821D359}" srcOrd="11" destOrd="0" presId="urn:microsoft.com/office/officeart/2016/7/layout/VerticalSolidActionList"/>
    <dgm:cxn modelId="{D0ACD287-966B-4781-AA0C-3C8E05654939}" type="presParOf" srcId="{97D403F5-49DC-4862-A7FD-0A8134DAED80}" destId="{EF33E9E5-EB83-40F0-B6B6-0B1D3A5F54CC}" srcOrd="12" destOrd="0" presId="urn:microsoft.com/office/officeart/2016/7/layout/VerticalSolidActionList"/>
    <dgm:cxn modelId="{D5B1CEEA-C2D4-42B1-A4FC-2E7DF779888D}" type="presParOf" srcId="{EF33E9E5-EB83-40F0-B6B6-0B1D3A5F54CC}" destId="{1CC81ED8-E7EF-4CF4-83EF-C0700278014F}" srcOrd="0" destOrd="0" presId="urn:microsoft.com/office/officeart/2016/7/layout/VerticalSolidActionList"/>
    <dgm:cxn modelId="{C5F400D6-987B-44C8-A478-6F18EFB0051B}" type="presParOf" srcId="{EF33E9E5-EB83-40F0-B6B6-0B1D3A5F54CC}" destId="{69E00EB1-E88C-4D81-A98F-8465DA8A8ABC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C5B7C7-0580-46D0-B3A0-EFE9111F705A}">
      <dsp:nvSpPr>
        <dsp:cNvPr id="0" name=""/>
        <dsp:cNvSpPr/>
      </dsp:nvSpPr>
      <dsp:spPr>
        <a:xfrm>
          <a:off x="0" y="81411"/>
          <a:ext cx="10515600" cy="99312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Key AI/ML terminology</a:t>
          </a:r>
        </a:p>
      </dsp:txBody>
      <dsp:txXfrm>
        <a:off x="48481" y="129892"/>
        <a:ext cx="10418638" cy="896166"/>
      </dsp:txXfrm>
    </dsp:sp>
    <dsp:sp modelId="{31ED4E3E-1755-4BFA-A169-FAE08376D00A}">
      <dsp:nvSpPr>
        <dsp:cNvPr id="0" name=""/>
        <dsp:cNvSpPr/>
      </dsp:nvSpPr>
      <dsp:spPr>
        <a:xfrm>
          <a:off x="0" y="1146540"/>
          <a:ext cx="10515600" cy="99312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Compare contrast of traditional programming to machine learning</a:t>
          </a:r>
        </a:p>
      </dsp:txBody>
      <dsp:txXfrm>
        <a:off x="48481" y="1195021"/>
        <a:ext cx="10418638" cy="896166"/>
      </dsp:txXfrm>
    </dsp:sp>
    <dsp:sp modelId="{C7F52416-C0A0-4E42-B625-3B4AB4E5A470}">
      <dsp:nvSpPr>
        <dsp:cNvPr id="0" name=""/>
        <dsp:cNvSpPr/>
      </dsp:nvSpPr>
      <dsp:spPr>
        <a:xfrm>
          <a:off x="0" y="2211669"/>
          <a:ext cx="10515600" cy="99312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ML architecture and practical/intuitive introductions to nueral networks</a:t>
          </a:r>
        </a:p>
      </dsp:txBody>
      <dsp:txXfrm>
        <a:off x="48481" y="2260150"/>
        <a:ext cx="10418638" cy="896166"/>
      </dsp:txXfrm>
    </dsp:sp>
    <dsp:sp modelId="{D20E0CFB-DFC2-4E3E-879D-2D4680B0F13E}">
      <dsp:nvSpPr>
        <dsp:cNvPr id="0" name=""/>
        <dsp:cNvSpPr/>
      </dsp:nvSpPr>
      <dsp:spPr>
        <a:xfrm>
          <a:off x="0" y="3276797"/>
          <a:ext cx="10515600" cy="99312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Python/TensorFlow/Colab code walkthrough to show how to evaluate air quality data with ML frameworks</a:t>
          </a:r>
        </a:p>
      </dsp:txBody>
      <dsp:txXfrm>
        <a:off x="48481" y="3325278"/>
        <a:ext cx="10418638" cy="8961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FC78C5-7C3E-46E8-B67B-C106FEDF06FB}">
      <dsp:nvSpPr>
        <dsp:cNvPr id="0" name=""/>
        <dsp:cNvSpPr/>
      </dsp:nvSpPr>
      <dsp:spPr>
        <a:xfrm>
          <a:off x="788484" y="974697"/>
          <a:ext cx="844593" cy="84459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FA5EE7-C59D-43E2-865B-49DEE86FFF60}">
      <dsp:nvSpPr>
        <dsp:cNvPr id="0" name=""/>
        <dsp:cNvSpPr/>
      </dsp:nvSpPr>
      <dsp:spPr>
        <a:xfrm>
          <a:off x="4219" y="1915758"/>
          <a:ext cx="2413125" cy="441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Classification</a:t>
          </a:r>
        </a:p>
      </dsp:txBody>
      <dsp:txXfrm>
        <a:off x="4219" y="1915758"/>
        <a:ext cx="2413125" cy="441149"/>
      </dsp:txXfrm>
    </dsp:sp>
    <dsp:sp modelId="{FC2858DA-A8D0-4E4C-A399-0E916D407ADD}">
      <dsp:nvSpPr>
        <dsp:cNvPr id="0" name=""/>
        <dsp:cNvSpPr/>
      </dsp:nvSpPr>
      <dsp:spPr>
        <a:xfrm>
          <a:off x="4219" y="2401775"/>
          <a:ext cx="2413125" cy="8163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Your answer is a category or yes/no.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Is this an image of a pizza or steak?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Does this image have an animal?  If so, what species?</a:t>
          </a:r>
        </a:p>
      </dsp:txBody>
      <dsp:txXfrm>
        <a:off x="4219" y="2401775"/>
        <a:ext cx="2413125" cy="816331"/>
      </dsp:txXfrm>
    </dsp:sp>
    <dsp:sp modelId="{CD3D9B0D-64A1-49F4-ADB0-F7354E62586B}">
      <dsp:nvSpPr>
        <dsp:cNvPr id="0" name=""/>
        <dsp:cNvSpPr/>
      </dsp:nvSpPr>
      <dsp:spPr>
        <a:xfrm>
          <a:off x="3623906" y="974697"/>
          <a:ext cx="844593" cy="84459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A38E6B-6058-40EA-8041-E5D6D5740FE6}">
      <dsp:nvSpPr>
        <dsp:cNvPr id="0" name=""/>
        <dsp:cNvSpPr/>
      </dsp:nvSpPr>
      <dsp:spPr>
        <a:xfrm>
          <a:off x="2839641" y="1915758"/>
          <a:ext cx="2413125" cy="441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Regression</a:t>
          </a:r>
        </a:p>
      </dsp:txBody>
      <dsp:txXfrm>
        <a:off x="2839641" y="1915758"/>
        <a:ext cx="2413125" cy="441149"/>
      </dsp:txXfrm>
    </dsp:sp>
    <dsp:sp modelId="{E73018D4-62BD-4D72-8143-B5912FB18DC1}">
      <dsp:nvSpPr>
        <dsp:cNvPr id="0" name=""/>
        <dsp:cNvSpPr/>
      </dsp:nvSpPr>
      <dsp:spPr>
        <a:xfrm>
          <a:off x="2839641" y="2401775"/>
          <a:ext cx="2413125" cy="8163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Your answer is usually a continuous number.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Given housing details, what will the house sell for?</a:t>
          </a:r>
        </a:p>
      </dsp:txBody>
      <dsp:txXfrm>
        <a:off x="2839641" y="2401775"/>
        <a:ext cx="2413125" cy="816331"/>
      </dsp:txXfrm>
    </dsp:sp>
    <dsp:sp modelId="{EDADBC90-6F33-4FCE-9285-923484D1ACCB}">
      <dsp:nvSpPr>
        <dsp:cNvPr id="0" name=""/>
        <dsp:cNvSpPr/>
      </dsp:nvSpPr>
      <dsp:spPr>
        <a:xfrm>
          <a:off x="6459328" y="974697"/>
          <a:ext cx="844593" cy="84459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83FCFF-141F-4F87-BF62-12513CDB48CC}">
      <dsp:nvSpPr>
        <dsp:cNvPr id="0" name=""/>
        <dsp:cNvSpPr/>
      </dsp:nvSpPr>
      <dsp:spPr>
        <a:xfrm>
          <a:off x="5675062" y="1915758"/>
          <a:ext cx="2413125" cy="441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Time Series Analysis</a:t>
          </a:r>
        </a:p>
      </dsp:txBody>
      <dsp:txXfrm>
        <a:off x="5675062" y="1915758"/>
        <a:ext cx="2413125" cy="441149"/>
      </dsp:txXfrm>
    </dsp:sp>
    <dsp:sp modelId="{AA20ED9A-4A31-41B7-8800-9786CF765E91}">
      <dsp:nvSpPr>
        <dsp:cNvPr id="0" name=""/>
        <dsp:cNvSpPr/>
      </dsp:nvSpPr>
      <dsp:spPr>
        <a:xfrm>
          <a:off x="5675062" y="2401775"/>
          <a:ext cx="2413125" cy="8163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What will be the temperature tomorrow based on the last 30 days weather?</a:t>
          </a:r>
        </a:p>
      </dsp:txBody>
      <dsp:txXfrm>
        <a:off x="5675062" y="2401775"/>
        <a:ext cx="2413125" cy="816331"/>
      </dsp:txXfrm>
    </dsp:sp>
    <dsp:sp modelId="{5976D3C6-5B91-4E5D-872F-43DA9D919573}">
      <dsp:nvSpPr>
        <dsp:cNvPr id="0" name=""/>
        <dsp:cNvSpPr/>
      </dsp:nvSpPr>
      <dsp:spPr>
        <a:xfrm>
          <a:off x="9294750" y="974697"/>
          <a:ext cx="844593" cy="84459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B0379-9E6C-461D-B42B-70DF8770394C}">
      <dsp:nvSpPr>
        <dsp:cNvPr id="0" name=""/>
        <dsp:cNvSpPr/>
      </dsp:nvSpPr>
      <dsp:spPr>
        <a:xfrm>
          <a:off x="8510484" y="1915758"/>
          <a:ext cx="2413125" cy="441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Natural Language Programming (NLP)</a:t>
          </a:r>
        </a:p>
      </dsp:txBody>
      <dsp:txXfrm>
        <a:off x="8510484" y="1915758"/>
        <a:ext cx="2413125" cy="441149"/>
      </dsp:txXfrm>
    </dsp:sp>
    <dsp:sp modelId="{5CE9D779-7689-4A53-B8C7-1C27B8E0A2B0}">
      <dsp:nvSpPr>
        <dsp:cNvPr id="0" name=""/>
        <dsp:cNvSpPr/>
      </dsp:nvSpPr>
      <dsp:spPr>
        <a:xfrm>
          <a:off x="8510484" y="2401775"/>
          <a:ext cx="2413125" cy="8163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Spam detection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ChatGPT</a:t>
          </a:r>
        </a:p>
      </dsp:txBody>
      <dsp:txXfrm>
        <a:off x="8510484" y="2401775"/>
        <a:ext cx="2413125" cy="81633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5E957B-C06F-4A6C-9ABB-4F82F37FF256}">
      <dsp:nvSpPr>
        <dsp:cNvPr id="0" name=""/>
        <dsp:cNvSpPr/>
      </dsp:nvSpPr>
      <dsp:spPr>
        <a:xfrm>
          <a:off x="5273" y="951263"/>
          <a:ext cx="670359" cy="67035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ABDC04-973C-4D43-9504-C5AF6E329ABA}">
      <dsp:nvSpPr>
        <dsp:cNvPr id="0" name=""/>
        <dsp:cNvSpPr/>
      </dsp:nvSpPr>
      <dsp:spPr>
        <a:xfrm>
          <a:off x="5273" y="1720104"/>
          <a:ext cx="1915312" cy="7900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Make scientific hypotheses about how the input features relate to the target (label).</a:t>
          </a:r>
        </a:p>
      </dsp:txBody>
      <dsp:txXfrm>
        <a:off x="5273" y="1720104"/>
        <a:ext cx="1915312" cy="790066"/>
      </dsp:txXfrm>
    </dsp:sp>
    <dsp:sp modelId="{88F619B9-D940-4A97-AEDE-7093F95AD2A8}">
      <dsp:nvSpPr>
        <dsp:cNvPr id="0" name=""/>
        <dsp:cNvSpPr/>
      </dsp:nvSpPr>
      <dsp:spPr>
        <a:xfrm>
          <a:off x="5273" y="2555976"/>
          <a:ext cx="1915312" cy="6855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1DF805-B1B7-47B7-BD10-2B829B71D45B}">
      <dsp:nvSpPr>
        <dsp:cNvPr id="0" name=""/>
        <dsp:cNvSpPr/>
      </dsp:nvSpPr>
      <dsp:spPr>
        <a:xfrm>
          <a:off x="2255766" y="951263"/>
          <a:ext cx="670359" cy="67035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2D5E90-EFC4-4B1A-9815-63FEA41449A2}">
      <dsp:nvSpPr>
        <dsp:cNvPr id="0" name=""/>
        <dsp:cNvSpPr/>
      </dsp:nvSpPr>
      <dsp:spPr>
        <a:xfrm>
          <a:off x="2255766" y="1720104"/>
          <a:ext cx="1915312" cy="7900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Perhaps do statistical analysis, use journal findings, etc</a:t>
          </a:r>
        </a:p>
      </dsp:txBody>
      <dsp:txXfrm>
        <a:off x="2255766" y="1720104"/>
        <a:ext cx="1915312" cy="790066"/>
      </dsp:txXfrm>
    </dsp:sp>
    <dsp:sp modelId="{8E0F8A59-E189-433F-A5DF-C2F2F07CEBC6}">
      <dsp:nvSpPr>
        <dsp:cNvPr id="0" name=""/>
        <dsp:cNvSpPr/>
      </dsp:nvSpPr>
      <dsp:spPr>
        <a:xfrm>
          <a:off x="2255766" y="2555976"/>
          <a:ext cx="1915312" cy="6855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94630A-4E26-4181-B1C8-EB7A77FA1771}">
      <dsp:nvSpPr>
        <dsp:cNvPr id="0" name=""/>
        <dsp:cNvSpPr/>
      </dsp:nvSpPr>
      <dsp:spPr>
        <a:xfrm>
          <a:off x="4506258" y="951263"/>
          <a:ext cx="670359" cy="67035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CE0524-5D9E-412B-966F-8ECBACBE6AE7}">
      <dsp:nvSpPr>
        <dsp:cNvPr id="0" name=""/>
        <dsp:cNvSpPr/>
      </dsp:nvSpPr>
      <dsp:spPr>
        <a:xfrm>
          <a:off x="4506258" y="1720104"/>
          <a:ext cx="1915312" cy="7900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Perhaps write a program that says:</a:t>
          </a:r>
        </a:p>
      </dsp:txBody>
      <dsp:txXfrm>
        <a:off x="4506258" y="1720104"/>
        <a:ext cx="1915312" cy="790066"/>
      </dsp:txXfrm>
    </dsp:sp>
    <dsp:sp modelId="{93C81C19-D7D1-44E2-98B4-935C01D9A56B}">
      <dsp:nvSpPr>
        <dsp:cNvPr id="0" name=""/>
        <dsp:cNvSpPr/>
      </dsp:nvSpPr>
      <dsp:spPr>
        <a:xfrm>
          <a:off x="4506258" y="2555976"/>
          <a:ext cx="1915312" cy="6855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If from Country A then use formula 1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If from another Country B then use formula 2</a:t>
          </a:r>
        </a:p>
      </dsp:txBody>
      <dsp:txXfrm>
        <a:off x="4506258" y="2555976"/>
        <a:ext cx="1915312" cy="685565"/>
      </dsp:txXfrm>
    </dsp:sp>
    <dsp:sp modelId="{0C14F8FF-13A5-4AA7-96DA-CD54F0405C6D}">
      <dsp:nvSpPr>
        <dsp:cNvPr id="0" name=""/>
        <dsp:cNvSpPr/>
      </dsp:nvSpPr>
      <dsp:spPr>
        <a:xfrm>
          <a:off x="6756750" y="951263"/>
          <a:ext cx="670359" cy="67035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D1E623-8E8F-4C0E-885D-C3DCDAD6A017}">
      <dsp:nvSpPr>
        <dsp:cNvPr id="0" name=""/>
        <dsp:cNvSpPr/>
      </dsp:nvSpPr>
      <dsp:spPr>
        <a:xfrm>
          <a:off x="6756750" y="1720104"/>
          <a:ext cx="1915312" cy="7900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Measure the goodness of fit between your modeled output and the real output.</a:t>
          </a:r>
        </a:p>
      </dsp:txBody>
      <dsp:txXfrm>
        <a:off x="6756750" y="1720104"/>
        <a:ext cx="1915312" cy="790066"/>
      </dsp:txXfrm>
    </dsp:sp>
    <dsp:sp modelId="{C40BAE48-DA00-42E4-AF8A-9B077574747D}">
      <dsp:nvSpPr>
        <dsp:cNvPr id="0" name=""/>
        <dsp:cNvSpPr/>
      </dsp:nvSpPr>
      <dsp:spPr>
        <a:xfrm>
          <a:off x="6756750" y="2555976"/>
          <a:ext cx="1915312" cy="6855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C17C34-4994-4D31-BDC9-88ED05843ECB}">
      <dsp:nvSpPr>
        <dsp:cNvPr id="0" name=""/>
        <dsp:cNvSpPr/>
      </dsp:nvSpPr>
      <dsp:spPr>
        <a:xfrm>
          <a:off x="9007242" y="951263"/>
          <a:ext cx="670359" cy="670359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BD3C60-CCFA-4468-AC88-2C8A65B854B4}">
      <dsp:nvSpPr>
        <dsp:cNvPr id="0" name=""/>
        <dsp:cNvSpPr/>
      </dsp:nvSpPr>
      <dsp:spPr>
        <a:xfrm>
          <a:off x="9007242" y="1720104"/>
          <a:ext cx="1915312" cy="7900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If you don’t get good results, change your business logic</a:t>
          </a:r>
        </a:p>
      </dsp:txBody>
      <dsp:txXfrm>
        <a:off x="9007242" y="1720104"/>
        <a:ext cx="1915312" cy="790066"/>
      </dsp:txXfrm>
    </dsp:sp>
    <dsp:sp modelId="{985449EC-BF78-481A-856F-2DA0103268F2}">
      <dsp:nvSpPr>
        <dsp:cNvPr id="0" name=""/>
        <dsp:cNvSpPr/>
      </dsp:nvSpPr>
      <dsp:spPr>
        <a:xfrm>
          <a:off x="9007242" y="2555976"/>
          <a:ext cx="1915312" cy="6855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88BDD2-F5F9-4A1B-8732-B1618C8F7528}">
      <dsp:nvSpPr>
        <dsp:cNvPr id="0" name=""/>
        <dsp:cNvSpPr/>
      </dsp:nvSpPr>
      <dsp:spPr>
        <a:xfrm>
          <a:off x="1333366" y="2556"/>
          <a:ext cx="5333466" cy="740327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484" tIns="188043" rIns="103484" bIns="188043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Define model architecture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Select the number of parameters and how they interrelate</a:t>
          </a:r>
        </a:p>
      </dsp:txBody>
      <dsp:txXfrm>
        <a:off x="1333366" y="2556"/>
        <a:ext cx="5333466" cy="740327"/>
      </dsp:txXfrm>
    </dsp:sp>
    <dsp:sp modelId="{29C65A82-16A8-4601-A57E-BDE0210D8D39}">
      <dsp:nvSpPr>
        <dsp:cNvPr id="0" name=""/>
        <dsp:cNvSpPr/>
      </dsp:nvSpPr>
      <dsp:spPr>
        <a:xfrm>
          <a:off x="0" y="2556"/>
          <a:ext cx="1333366" cy="74032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0557" tIns="73128" rIns="70557" bIns="73128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Define</a:t>
          </a:r>
        </a:p>
      </dsp:txBody>
      <dsp:txXfrm>
        <a:off x="0" y="2556"/>
        <a:ext cx="1333366" cy="740327"/>
      </dsp:txXfrm>
    </dsp:sp>
    <dsp:sp modelId="{88633677-62B4-4250-BD65-84B8AA215BA0}">
      <dsp:nvSpPr>
        <dsp:cNvPr id="0" name=""/>
        <dsp:cNvSpPr/>
      </dsp:nvSpPr>
      <dsp:spPr>
        <a:xfrm>
          <a:off x="1333366" y="787303"/>
          <a:ext cx="5333466" cy="740327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484" tIns="188043" rIns="103484" bIns="188043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Determine what modeling error metric you are trying to minimize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e.g. reducing mean average error or mean squared error</a:t>
          </a:r>
        </a:p>
      </dsp:txBody>
      <dsp:txXfrm>
        <a:off x="1333366" y="787303"/>
        <a:ext cx="5333466" cy="740327"/>
      </dsp:txXfrm>
    </dsp:sp>
    <dsp:sp modelId="{B98215C1-CE93-4AF9-8742-3D0A06A4F2F8}">
      <dsp:nvSpPr>
        <dsp:cNvPr id="0" name=""/>
        <dsp:cNvSpPr/>
      </dsp:nvSpPr>
      <dsp:spPr>
        <a:xfrm>
          <a:off x="0" y="787303"/>
          <a:ext cx="1333366" cy="74032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0557" tIns="73128" rIns="70557" bIns="73128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Determine</a:t>
          </a:r>
        </a:p>
      </dsp:txBody>
      <dsp:txXfrm>
        <a:off x="0" y="787303"/>
        <a:ext cx="1333366" cy="740327"/>
      </dsp:txXfrm>
    </dsp:sp>
    <dsp:sp modelId="{4D621165-EB1D-4785-8976-1C2165DDA634}">
      <dsp:nvSpPr>
        <dsp:cNvPr id="0" name=""/>
        <dsp:cNvSpPr/>
      </dsp:nvSpPr>
      <dsp:spPr>
        <a:xfrm>
          <a:off x="1333366" y="1572049"/>
          <a:ext cx="5333466" cy="740327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484" tIns="188043" rIns="103484" bIns="188043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Split the data into training and testing subsets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Typically, 80% for training and 20% for testing</a:t>
          </a:r>
        </a:p>
      </dsp:txBody>
      <dsp:txXfrm>
        <a:off x="1333366" y="1572049"/>
        <a:ext cx="5333466" cy="740327"/>
      </dsp:txXfrm>
    </dsp:sp>
    <dsp:sp modelId="{67A5555A-FCA8-45AB-97F6-54C0196527E4}">
      <dsp:nvSpPr>
        <dsp:cNvPr id="0" name=""/>
        <dsp:cNvSpPr/>
      </dsp:nvSpPr>
      <dsp:spPr>
        <a:xfrm>
          <a:off x="0" y="1572049"/>
          <a:ext cx="1333366" cy="740327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0557" tIns="73128" rIns="70557" bIns="73128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Split</a:t>
          </a:r>
        </a:p>
      </dsp:txBody>
      <dsp:txXfrm>
        <a:off x="0" y="1572049"/>
        <a:ext cx="1333366" cy="740327"/>
      </dsp:txXfrm>
    </dsp:sp>
    <dsp:sp modelId="{226A4974-1997-4B93-BF26-243E10F8556D}">
      <dsp:nvSpPr>
        <dsp:cNvPr id="0" name=""/>
        <dsp:cNvSpPr/>
      </dsp:nvSpPr>
      <dsp:spPr>
        <a:xfrm>
          <a:off x="1333366" y="2356796"/>
          <a:ext cx="5333466" cy="740327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484" tIns="188043" rIns="103484" bIns="188043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Select the number of epochs (times the entire dataset are input into the model)</a:t>
          </a:r>
        </a:p>
      </dsp:txBody>
      <dsp:txXfrm>
        <a:off x="1333366" y="2356796"/>
        <a:ext cx="5333466" cy="740327"/>
      </dsp:txXfrm>
    </dsp:sp>
    <dsp:sp modelId="{5B9BE8D8-0C53-41E6-95A1-1AD5AD66A06C}">
      <dsp:nvSpPr>
        <dsp:cNvPr id="0" name=""/>
        <dsp:cNvSpPr/>
      </dsp:nvSpPr>
      <dsp:spPr>
        <a:xfrm>
          <a:off x="0" y="2356796"/>
          <a:ext cx="1333366" cy="740327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0557" tIns="73128" rIns="70557" bIns="73128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Select</a:t>
          </a:r>
        </a:p>
      </dsp:txBody>
      <dsp:txXfrm>
        <a:off x="0" y="2356796"/>
        <a:ext cx="1333366" cy="740327"/>
      </dsp:txXfrm>
    </dsp:sp>
    <dsp:sp modelId="{EC4C80A9-28B8-443B-B564-4FE38809EAF3}">
      <dsp:nvSpPr>
        <dsp:cNvPr id="0" name=""/>
        <dsp:cNvSpPr/>
      </dsp:nvSpPr>
      <dsp:spPr>
        <a:xfrm>
          <a:off x="1333366" y="3141543"/>
          <a:ext cx="5333466" cy="740327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484" tIns="188043" rIns="103484" bIns="188043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Train the model by letting it adjust the model parameters to reduce error</a:t>
          </a:r>
        </a:p>
      </dsp:txBody>
      <dsp:txXfrm>
        <a:off x="1333366" y="3141543"/>
        <a:ext cx="5333466" cy="740327"/>
      </dsp:txXfrm>
    </dsp:sp>
    <dsp:sp modelId="{270F2DD9-541B-4DA6-8C50-ACFE8A7E9A1B}">
      <dsp:nvSpPr>
        <dsp:cNvPr id="0" name=""/>
        <dsp:cNvSpPr/>
      </dsp:nvSpPr>
      <dsp:spPr>
        <a:xfrm>
          <a:off x="0" y="3141543"/>
          <a:ext cx="1333366" cy="740327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0557" tIns="73128" rIns="70557" bIns="73128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Train</a:t>
          </a:r>
        </a:p>
      </dsp:txBody>
      <dsp:txXfrm>
        <a:off x="0" y="3141543"/>
        <a:ext cx="1333366" cy="740327"/>
      </dsp:txXfrm>
    </dsp:sp>
    <dsp:sp modelId="{7682B30D-E78E-447C-BE36-8A8B96AEEB4B}">
      <dsp:nvSpPr>
        <dsp:cNvPr id="0" name=""/>
        <dsp:cNvSpPr/>
      </dsp:nvSpPr>
      <dsp:spPr>
        <a:xfrm>
          <a:off x="1333366" y="3926289"/>
          <a:ext cx="5333466" cy="740327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484" tIns="188043" rIns="103484" bIns="188043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Evaluate model performance on test data</a:t>
          </a:r>
        </a:p>
      </dsp:txBody>
      <dsp:txXfrm>
        <a:off x="1333366" y="3926289"/>
        <a:ext cx="5333466" cy="740327"/>
      </dsp:txXfrm>
    </dsp:sp>
    <dsp:sp modelId="{F3232D4A-E703-4A8E-9433-3E9DE32C6DB8}">
      <dsp:nvSpPr>
        <dsp:cNvPr id="0" name=""/>
        <dsp:cNvSpPr/>
      </dsp:nvSpPr>
      <dsp:spPr>
        <a:xfrm>
          <a:off x="0" y="3926289"/>
          <a:ext cx="1333366" cy="74032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0557" tIns="73128" rIns="70557" bIns="73128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Evaluate</a:t>
          </a:r>
        </a:p>
      </dsp:txBody>
      <dsp:txXfrm>
        <a:off x="0" y="3926289"/>
        <a:ext cx="1333366" cy="740327"/>
      </dsp:txXfrm>
    </dsp:sp>
    <dsp:sp modelId="{69E00EB1-E88C-4D81-A98F-8465DA8A8ABC}">
      <dsp:nvSpPr>
        <dsp:cNvPr id="0" name=""/>
        <dsp:cNvSpPr/>
      </dsp:nvSpPr>
      <dsp:spPr>
        <a:xfrm>
          <a:off x="1333366" y="4711036"/>
          <a:ext cx="5333466" cy="740327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484" tIns="188043" rIns="103484" bIns="188043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You can try lots of different model structures and sizes and see which performs best for your data</a:t>
          </a:r>
        </a:p>
      </dsp:txBody>
      <dsp:txXfrm>
        <a:off x="1333366" y="4711036"/>
        <a:ext cx="5333466" cy="740327"/>
      </dsp:txXfrm>
    </dsp:sp>
    <dsp:sp modelId="{1CC81ED8-E7EF-4CF4-83EF-C0700278014F}">
      <dsp:nvSpPr>
        <dsp:cNvPr id="0" name=""/>
        <dsp:cNvSpPr/>
      </dsp:nvSpPr>
      <dsp:spPr>
        <a:xfrm>
          <a:off x="0" y="4711036"/>
          <a:ext cx="1333366" cy="74032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0557" tIns="73128" rIns="70557" bIns="73128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Try</a:t>
          </a:r>
        </a:p>
      </dsp:txBody>
      <dsp:txXfrm>
        <a:off x="0" y="4711036"/>
        <a:ext cx="1333366" cy="7403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eg>
</file>

<file path=ppt/media/image12.jpg>
</file>

<file path=ppt/media/image13.pn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png>
</file>

<file path=ppt/media/image37.jpg>
</file>

<file path=ppt/media/image38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250607-151A-48C0-8B33-0D985104A69D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409E5D-DA58-453B-AE7A-137833CF4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894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around 500 or so are TF certified in the North Americas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409E5D-DA58-453B-AE7A-137833CF451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1994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409E5D-DA58-453B-AE7A-137833CF451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511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7930F-CA44-8B3B-5400-9FA749632C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AE9B31-6BCC-1B9A-98E9-42948DEFE9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E8081-2ED4-343C-5EB0-137F35FE1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A0ED5-4C41-4637-94C1-57DF743409C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CDA3F9-7B94-6063-00F1-596E0EBAF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B6F8F7-1019-4CEC-6A1E-D91B5AA56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935B0-6329-4DC9-B303-7B2EBB9A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668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65320-91A1-11DA-E64B-DE508AC70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9E9FAF-0ADA-F8BB-C64E-04F220968E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5C5AA-EE21-48F2-0166-CA8E347BF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A0ED5-4C41-4637-94C1-57DF743409C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1B0325-6D15-B78C-7048-E7226CE39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2EBF7-55B5-246F-1750-CE797E73C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935B0-6329-4DC9-B303-7B2EBB9A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257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613B12-9B5D-164F-8FD1-17356BC955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28CB20-91EA-ACC2-C7E2-B1EA794BF6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8CC1C8-BD7B-1BDE-7A5E-7CC30FEC7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A0ED5-4C41-4637-94C1-57DF743409C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34816-D8C3-A960-F50A-4AAB8D2F7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6B092-3C14-1BF8-FFC4-DA00B6EA9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935B0-6329-4DC9-B303-7B2EBB9A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014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43CA5-AA16-FAB4-7B96-DFB755330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07A6A-C2BC-1665-519C-2DC80F058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D76324-BD6D-0A66-7A5B-659FD3158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A0ED5-4C41-4637-94C1-57DF743409C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73A88-49EF-09E8-6249-908DC25CC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3BF8B8-8BB2-7F3F-627D-AAA68BBDF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935B0-6329-4DC9-B303-7B2EBB9A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01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A7BDB-ADA4-E835-B89A-46C1E9755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07ADE7-95C5-7A82-5B5C-007C397EE0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15A37-7A76-0E4D-D048-C18754AA7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A0ED5-4C41-4637-94C1-57DF743409C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13254-6E18-CA71-E265-226A23527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5B006-15BD-6097-D4F1-056A952F5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935B0-6329-4DC9-B303-7B2EBB9A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97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661A1-4614-E4AA-7C91-3D0D7F1E3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D08CE-0D46-93E9-B68A-7A65AFB856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F6A133-5513-845C-5F4D-E0D7566FFC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E4FA76-7C74-79C1-531D-0EEE9BAC7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A0ED5-4C41-4637-94C1-57DF743409C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58662C-A894-0CF9-35C6-77A1EF7C2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D24F9E-6C89-E2AF-BAB7-46CD5F068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935B0-6329-4DC9-B303-7B2EBB9A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077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6BA51-0CE0-07D3-2B16-623C2FA14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AF8C94-A3DC-9A9D-66B0-96236BBE4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238103-B08D-DBBB-EAE5-FD9E45BDAE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CF2012-8855-4C45-6A1B-6E3D54A8D4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402A17-F724-AB2D-ACB6-C98041A1D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5FE91A-2598-ACDA-ECA4-A7F42B6C4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A0ED5-4C41-4637-94C1-57DF743409C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A253EE-9F4E-5F5A-97E5-76BD6E941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019368-A8F9-FE63-0221-A0524ACCA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935B0-6329-4DC9-B303-7B2EBB9A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561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6F30F-C34D-7078-D61D-D255E19BA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51F807-D2C2-8B99-8178-50CA120AE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A0ED5-4C41-4637-94C1-57DF743409C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A9F194-1F6D-36F2-581E-45D2AB5BC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1CAFE2-5272-5887-452E-A9053ECF7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935B0-6329-4DC9-B303-7B2EBB9A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924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F6556D-B51E-D198-4FF2-73C997E23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A0ED5-4C41-4637-94C1-57DF743409C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C98AAF-14A3-5DD3-B187-398AC1C60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7CF873-F448-86F7-BEEB-7A11FE7BD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935B0-6329-4DC9-B303-7B2EBB9A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316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F16AA-C88A-87C8-74F1-9FCA3CCCF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13627-9E81-A983-D69E-F3E3A3654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D5A15C-2950-5FED-278E-492F32F4F3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4E672B-59BA-9FC2-8324-1A4888895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A0ED5-4C41-4637-94C1-57DF743409C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97BB89-CA84-C647-67CF-7795B5605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1E883-4185-3D32-DBB3-7A6FFA3FF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935B0-6329-4DC9-B303-7B2EBB9A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122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BC369-DD4D-4873-7CC5-8CAFD0719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8A981D-2425-5925-F55C-8888D48E9C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7F4EA4-BC4B-8146-299E-0BFE0B0455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DE864C-8BB8-EF60-1866-DDA23EDDB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A0ED5-4C41-4637-94C1-57DF743409C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FFDD52-3EB0-C54B-FC01-0DAD20851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9B66B4-A82F-8D19-5374-79EE5126E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935B0-6329-4DC9-B303-7B2EBB9A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380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F0A337-AF0A-3BFD-C337-62069705F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C8441D-6A40-AB4E-5FBD-DB86F8C00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3102F-0A02-88BA-5CA8-C9F2EEF73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2A0ED5-4C41-4637-94C1-57DF743409C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FDB289-D878-55E1-46A9-C5EFF354A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9444FC-BE1F-5981-8684-F2DCFB7704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A935B0-6329-4DC9-B303-7B2EBB9A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588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hyperlink" Target="https://www.tensorflow.org/hub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BF4DF2C-F028-4921-9C23-41303F650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8B3569-73B2-4D05-8E95-886A6EE1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365F11-F309-5D0D-7251-F9254AB7B1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1598246"/>
            <a:ext cx="4412419" cy="3626217"/>
          </a:xfrm>
        </p:spPr>
        <p:txBody>
          <a:bodyPr anchor="t">
            <a:normAutofit/>
          </a:bodyPr>
          <a:lstStyle/>
          <a:p>
            <a:pPr algn="r"/>
            <a:r>
              <a:rPr lang="en-US" sz="3800">
                <a:solidFill>
                  <a:srgbClr val="FFFFFF"/>
                </a:solidFill>
              </a:rPr>
              <a:t>A Practical Introduction to Artificial Intelligence, Machine Learning, Python, &amp; TensorFlow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FE1DE-2696-8432-E845-5C9ED36968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5350213"/>
            <a:ext cx="4412417" cy="1031537"/>
          </a:xfrm>
        </p:spPr>
        <p:txBody>
          <a:bodyPr>
            <a:normAutofit/>
          </a:bodyPr>
          <a:lstStyle/>
          <a:p>
            <a:pPr algn="r"/>
            <a:r>
              <a:rPr lang="en-US" sz="2000">
                <a:solidFill>
                  <a:srgbClr val="FFFFFF"/>
                </a:solidFill>
              </a:rPr>
              <a:t>Tony Held</a:t>
            </a:r>
            <a:br>
              <a:rPr lang="en-US" sz="2000">
                <a:solidFill>
                  <a:srgbClr val="FFFFFF"/>
                </a:solidFill>
              </a:rPr>
            </a:br>
            <a:r>
              <a:rPr lang="en-US" sz="2000">
                <a:solidFill>
                  <a:srgbClr val="FFFFFF"/>
                </a:solidFill>
              </a:rPr>
              <a:t>Python User’s Group Monthly Meeting</a:t>
            </a:r>
            <a:br>
              <a:rPr lang="en-US" sz="2000">
                <a:solidFill>
                  <a:srgbClr val="FFFFFF"/>
                </a:solidFill>
              </a:rPr>
            </a:br>
            <a:r>
              <a:rPr lang="en-US" sz="2000">
                <a:solidFill>
                  <a:srgbClr val="FFFFFF"/>
                </a:solidFill>
              </a:rPr>
              <a:t>April 30, 2024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322" y="1589368"/>
            <a:ext cx="0" cy="5259754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erson in sunglasses on a motorcycle&#10;&#10;Description automatically generated">
            <a:extLst>
              <a:ext uri="{FF2B5EF4-FFF2-40B4-BE49-F238E27FC236}">
                <a16:creationId xmlns:a16="http://schemas.microsoft.com/office/drawing/2014/main" id="{D3571AD1-6F1A-5BFF-96C4-E126531CB5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6925" y="2067719"/>
            <a:ext cx="5664133" cy="378080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92B7B61-D701-474B-AE8F-EA238B550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12034" y="1267063"/>
            <a:ext cx="368480" cy="519967"/>
            <a:chOff x="11512034" y="1267063"/>
            <a:chExt cx="368480" cy="519967"/>
          </a:xfrm>
          <a:solidFill>
            <a:srgbClr val="FFFFFF"/>
          </a:solidFill>
        </p:grpSpPr>
        <p:sp>
          <p:nvSpPr>
            <p:cNvPr id="17" name="Graphic 17">
              <a:extLst>
                <a:ext uri="{FF2B5EF4-FFF2-40B4-BE49-F238E27FC236}">
                  <a16:creationId xmlns:a16="http://schemas.microsoft.com/office/drawing/2014/main" id="{B71758F4-3F46-45DA-8AC5-4E508DA08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12034" y="1267063"/>
              <a:ext cx="139037" cy="139039"/>
            </a:xfrm>
            <a:custGeom>
              <a:avLst/>
              <a:gdLst>
                <a:gd name="connsiteX0" fmla="*/ 129600 w 139037"/>
                <a:gd name="connsiteY0" fmla="*/ 60082 h 139039"/>
                <a:gd name="connsiteX1" fmla="*/ 78955 w 139037"/>
                <a:gd name="connsiteY1" fmla="*/ 60082 h 139039"/>
                <a:gd name="connsiteX2" fmla="*/ 78955 w 139037"/>
                <a:gd name="connsiteY2" fmla="*/ 9437 h 139039"/>
                <a:gd name="connsiteX3" fmla="*/ 69519 w 139037"/>
                <a:gd name="connsiteY3" fmla="*/ 0 h 139039"/>
                <a:gd name="connsiteX4" fmla="*/ 60082 w 139037"/>
                <a:gd name="connsiteY4" fmla="*/ 9437 h 139039"/>
                <a:gd name="connsiteX5" fmla="*/ 60082 w 139037"/>
                <a:gd name="connsiteY5" fmla="*/ 60082 h 139039"/>
                <a:gd name="connsiteX6" fmla="*/ 9437 w 139037"/>
                <a:gd name="connsiteY6" fmla="*/ 60082 h 139039"/>
                <a:gd name="connsiteX7" fmla="*/ 0 w 139037"/>
                <a:gd name="connsiteY7" fmla="*/ 69520 h 139039"/>
                <a:gd name="connsiteX8" fmla="*/ 9437 w 139037"/>
                <a:gd name="connsiteY8" fmla="*/ 78957 h 139039"/>
                <a:gd name="connsiteX9" fmla="*/ 60082 w 139037"/>
                <a:gd name="connsiteY9" fmla="*/ 78957 h 139039"/>
                <a:gd name="connsiteX10" fmla="*/ 60082 w 139037"/>
                <a:gd name="connsiteY10" fmla="*/ 129602 h 139039"/>
                <a:gd name="connsiteX11" fmla="*/ 69519 w 139037"/>
                <a:gd name="connsiteY11" fmla="*/ 139039 h 139039"/>
                <a:gd name="connsiteX12" fmla="*/ 78955 w 139037"/>
                <a:gd name="connsiteY12" fmla="*/ 129602 h 139039"/>
                <a:gd name="connsiteX13" fmla="*/ 78955 w 139037"/>
                <a:gd name="connsiteY13" fmla="*/ 78957 h 139039"/>
                <a:gd name="connsiteX14" fmla="*/ 129600 w 139037"/>
                <a:gd name="connsiteY14" fmla="*/ 78957 h 139039"/>
                <a:gd name="connsiteX15" fmla="*/ 139037 w 139037"/>
                <a:gd name="connsiteY15" fmla="*/ 69520 h 139039"/>
                <a:gd name="connsiteX16" fmla="*/ 129600 w 139037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7" h="139039">
                  <a:moveTo>
                    <a:pt x="129600" y="60082"/>
                  </a:moveTo>
                  <a:lnTo>
                    <a:pt x="78955" y="60082"/>
                  </a:lnTo>
                  <a:lnTo>
                    <a:pt x="78955" y="9437"/>
                  </a:lnTo>
                  <a:cubicBezTo>
                    <a:pt x="78955" y="4225"/>
                    <a:pt x="74730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7" y="139039"/>
                    <a:pt x="69519" y="139039"/>
                  </a:cubicBezTo>
                  <a:cubicBezTo>
                    <a:pt x="74730" y="139039"/>
                    <a:pt x="78955" y="134814"/>
                    <a:pt x="78955" y="129602"/>
                  </a:cubicBezTo>
                  <a:lnTo>
                    <a:pt x="78955" y="78957"/>
                  </a:lnTo>
                  <a:lnTo>
                    <a:pt x="129600" y="78957"/>
                  </a:lnTo>
                  <a:cubicBezTo>
                    <a:pt x="134812" y="78957"/>
                    <a:pt x="139037" y="74731"/>
                    <a:pt x="139037" y="69520"/>
                  </a:cubicBezTo>
                  <a:cubicBezTo>
                    <a:pt x="139037" y="64308"/>
                    <a:pt x="134812" y="60082"/>
                    <a:pt x="129600" y="60082"/>
                  </a:cubicBezTo>
                  <a:close/>
                </a:path>
              </a:pathLst>
            </a:custGeom>
            <a:grpFill/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" name="Graphic 21">
              <a:extLst>
                <a:ext uri="{FF2B5EF4-FFF2-40B4-BE49-F238E27FC236}">
                  <a16:creationId xmlns:a16="http://schemas.microsoft.com/office/drawing/2014/main" id="{8D61482F-F3C5-4D66-8C5D-C6BBE3E12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2801" y="1659316"/>
              <a:ext cx="127713" cy="127714"/>
            </a:xfrm>
            <a:custGeom>
              <a:avLst/>
              <a:gdLst>
                <a:gd name="connsiteX0" fmla="*/ 63857 w 127713"/>
                <a:gd name="connsiteY0" fmla="*/ 18874 h 127714"/>
                <a:gd name="connsiteX1" fmla="*/ 108839 w 127713"/>
                <a:gd name="connsiteY1" fmla="*/ 63857 h 127714"/>
                <a:gd name="connsiteX2" fmla="*/ 63857 w 127713"/>
                <a:gd name="connsiteY2" fmla="*/ 108840 h 127714"/>
                <a:gd name="connsiteX3" fmla="*/ 18874 w 127713"/>
                <a:gd name="connsiteY3" fmla="*/ 63857 h 127714"/>
                <a:gd name="connsiteX4" fmla="*/ 63857 w 127713"/>
                <a:gd name="connsiteY4" fmla="*/ 18874 h 127714"/>
                <a:gd name="connsiteX5" fmla="*/ 63857 w 127713"/>
                <a:gd name="connsiteY5" fmla="*/ 0 h 127714"/>
                <a:gd name="connsiteX6" fmla="*/ 0 w 127713"/>
                <a:gd name="connsiteY6" fmla="*/ 63857 h 127714"/>
                <a:gd name="connsiteX7" fmla="*/ 63857 w 127713"/>
                <a:gd name="connsiteY7" fmla="*/ 127714 h 127714"/>
                <a:gd name="connsiteX8" fmla="*/ 127713 w 127713"/>
                <a:gd name="connsiteY8" fmla="*/ 63857 h 127714"/>
                <a:gd name="connsiteX9" fmla="*/ 63857 w 127713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4">
                  <a:moveTo>
                    <a:pt x="63857" y="18874"/>
                  </a:moveTo>
                  <a:cubicBezTo>
                    <a:pt x="88700" y="18874"/>
                    <a:pt x="108839" y="39014"/>
                    <a:pt x="108839" y="63857"/>
                  </a:cubicBezTo>
                  <a:cubicBezTo>
                    <a:pt x="108839" y="88700"/>
                    <a:pt x="88700" y="108840"/>
                    <a:pt x="63857" y="108840"/>
                  </a:cubicBezTo>
                  <a:cubicBezTo>
                    <a:pt x="39013" y="108840"/>
                    <a:pt x="18874" y="88700"/>
                    <a:pt x="18874" y="63857"/>
                  </a:cubicBezTo>
                  <a:cubicBezTo>
                    <a:pt x="18898" y="39024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grpFill/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09827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E764FC-52E3-C440-E067-918F9BBF2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 fontScale="90000"/>
          </a:bodyPr>
          <a:lstStyle/>
          <a:p>
            <a:r>
              <a:rPr lang="en-US" sz="4800" dirty="0"/>
              <a:t>Deep Learning (DL)</a:t>
            </a:r>
          </a:p>
        </p:txBody>
      </p:sp>
      <p:sp>
        <p:nvSpPr>
          <p:cNvPr id="1033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C688E-82FA-C5E5-DF1C-AA498803F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/>
          </a:bodyPr>
          <a:lstStyle/>
          <a:p>
            <a:r>
              <a:rPr lang="en-US" sz="2200"/>
              <a:t>A specific type of ML architecture</a:t>
            </a:r>
          </a:p>
          <a:p>
            <a:r>
              <a:rPr lang="en-US" sz="2200"/>
              <a:t>Also referred to as Neural Networks</a:t>
            </a:r>
          </a:p>
          <a:p>
            <a:endParaRPr lang="en-US" sz="2200"/>
          </a:p>
        </p:txBody>
      </p:sp>
      <p:pic>
        <p:nvPicPr>
          <p:cNvPr id="1026" name="Picture 2" descr="Convolutional Neural Networks (CNN / ConvNet) in computer vision applications | deep learaning">
            <a:extLst>
              <a:ext uri="{FF2B5EF4-FFF2-40B4-BE49-F238E27FC236}">
                <a16:creationId xmlns:a16="http://schemas.microsoft.com/office/drawing/2014/main" id="{CEAED6DE-533C-90B6-2638-8B627CF0C2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45730" y="2290936"/>
            <a:ext cx="10488348" cy="3959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9364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F60EDB-0E62-021F-4718-EA88BC64C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Generative AI</a:t>
            </a:r>
          </a:p>
        </p:txBody>
      </p:sp>
      <p:sp>
        <p:nvSpPr>
          <p:cNvPr id="2057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550BE-1BBC-BC09-9888-002089A9F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1900"/>
              <a:t>Generative artificial intelligence is artificial intelligence capable of generating text, images, videos, or other data using generative models, often in response to prompts. </a:t>
            </a:r>
          </a:p>
          <a:p>
            <a:r>
              <a:rPr lang="en-US" sz="1900"/>
              <a:t>Generative AI models learn the patterns and structure of their input training data and then generate new data that has similar characteristics.</a:t>
            </a:r>
          </a:p>
          <a:p>
            <a:r>
              <a:rPr lang="en-US" sz="1900"/>
              <a:t>Examples include ChatGPT and other Large Language Models (LLMs) </a:t>
            </a:r>
          </a:p>
        </p:txBody>
      </p:sp>
      <p:pic>
        <p:nvPicPr>
          <p:cNvPr id="2050" name="Picture 2" descr="Cats As Rock Stars Playing Guitar at Concert Created with Generative AI  Technology Stock Illustration - Illustration of cool, electric: 266623664">
            <a:extLst>
              <a:ext uri="{FF2B5EF4-FFF2-40B4-BE49-F238E27FC236}">
                <a16:creationId xmlns:a16="http://schemas.microsoft.com/office/drawing/2014/main" id="{D1A783F2-CD3D-69EB-D0D7-156A91DDC2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84" r="18762" b="-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07889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B36C22-4CA3-0D19-26E2-97EAAC2AE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ML – Common Usage Scenarios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1276818-D977-89DD-F8ED-D42D8E2384A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0608676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668265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C0DF1C-F7B4-CCE2-9F00-CBFB4D8AC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823"/>
            <a:ext cx="3419856" cy="5583148"/>
          </a:xfrm>
        </p:spPr>
        <p:txBody>
          <a:bodyPr anchor="ctr">
            <a:normAutofit/>
          </a:bodyPr>
          <a:lstStyle/>
          <a:p>
            <a:r>
              <a:rPr lang="en-US" sz="4600"/>
              <a:t>Traditional Programming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67200" y="630936"/>
            <a:ext cx="18288" cy="5590381"/>
          </a:xfrm>
          <a:custGeom>
            <a:avLst/>
            <a:gdLst>
              <a:gd name="connsiteX0" fmla="*/ 0 w 18288"/>
              <a:gd name="connsiteY0" fmla="*/ 0 h 5590381"/>
              <a:gd name="connsiteX1" fmla="*/ 18288 w 18288"/>
              <a:gd name="connsiteY1" fmla="*/ 0 h 5590381"/>
              <a:gd name="connsiteX2" fmla="*/ 18288 w 18288"/>
              <a:gd name="connsiteY2" fmla="*/ 754701 h 5590381"/>
              <a:gd name="connsiteX3" fmla="*/ 18288 w 18288"/>
              <a:gd name="connsiteY3" fmla="*/ 1565307 h 5590381"/>
              <a:gd name="connsiteX4" fmla="*/ 18288 w 18288"/>
              <a:gd name="connsiteY4" fmla="*/ 2152297 h 5590381"/>
              <a:gd name="connsiteX5" fmla="*/ 18288 w 18288"/>
              <a:gd name="connsiteY5" fmla="*/ 2906998 h 5590381"/>
              <a:gd name="connsiteX6" fmla="*/ 18288 w 18288"/>
              <a:gd name="connsiteY6" fmla="*/ 3549892 h 5590381"/>
              <a:gd name="connsiteX7" fmla="*/ 18288 w 18288"/>
              <a:gd name="connsiteY7" fmla="*/ 4080978 h 5590381"/>
              <a:gd name="connsiteX8" fmla="*/ 18288 w 18288"/>
              <a:gd name="connsiteY8" fmla="*/ 4835680 h 5590381"/>
              <a:gd name="connsiteX9" fmla="*/ 18288 w 18288"/>
              <a:gd name="connsiteY9" fmla="*/ 5590381 h 5590381"/>
              <a:gd name="connsiteX10" fmla="*/ 0 w 18288"/>
              <a:gd name="connsiteY10" fmla="*/ 5590381 h 5590381"/>
              <a:gd name="connsiteX11" fmla="*/ 0 w 18288"/>
              <a:gd name="connsiteY11" fmla="*/ 4835680 h 5590381"/>
              <a:gd name="connsiteX12" fmla="*/ 0 w 18288"/>
              <a:gd name="connsiteY12" fmla="*/ 4304593 h 5590381"/>
              <a:gd name="connsiteX13" fmla="*/ 0 w 18288"/>
              <a:gd name="connsiteY13" fmla="*/ 3773507 h 5590381"/>
              <a:gd name="connsiteX14" fmla="*/ 0 w 18288"/>
              <a:gd name="connsiteY14" fmla="*/ 3186517 h 5590381"/>
              <a:gd name="connsiteX15" fmla="*/ 0 w 18288"/>
              <a:gd name="connsiteY15" fmla="*/ 2487720 h 5590381"/>
              <a:gd name="connsiteX16" fmla="*/ 0 w 18288"/>
              <a:gd name="connsiteY16" fmla="*/ 1956633 h 5590381"/>
              <a:gd name="connsiteX17" fmla="*/ 0 w 18288"/>
              <a:gd name="connsiteY17" fmla="*/ 1425547 h 5590381"/>
              <a:gd name="connsiteX18" fmla="*/ 0 w 18288"/>
              <a:gd name="connsiteY18" fmla="*/ 614942 h 5590381"/>
              <a:gd name="connsiteX19" fmla="*/ 0 w 18288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" h="5590381" fill="none" extrusionOk="0">
                <a:moveTo>
                  <a:pt x="0" y="0"/>
                </a:moveTo>
                <a:cubicBezTo>
                  <a:pt x="7726" y="-435"/>
                  <a:pt x="14198" y="437"/>
                  <a:pt x="18288" y="0"/>
                </a:cubicBezTo>
                <a:cubicBezTo>
                  <a:pt x="-5226" y="225076"/>
                  <a:pt x="46275" y="562283"/>
                  <a:pt x="18288" y="754701"/>
                </a:cubicBezTo>
                <a:cubicBezTo>
                  <a:pt x="-9699" y="947119"/>
                  <a:pt x="30081" y="1239251"/>
                  <a:pt x="18288" y="1565307"/>
                </a:cubicBezTo>
                <a:cubicBezTo>
                  <a:pt x="6495" y="1891363"/>
                  <a:pt x="7160" y="1999140"/>
                  <a:pt x="18288" y="2152297"/>
                </a:cubicBezTo>
                <a:cubicBezTo>
                  <a:pt x="29417" y="2305454"/>
                  <a:pt x="28705" y="2598333"/>
                  <a:pt x="18288" y="2906998"/>
                </a:cubicBezTo>
                <a:cubicBezTo>
                  <a:pt x="7871" y="3215663"/>
                  <a:pt x="35263" y="3327412"/>
                  <a:pt x="18288" y="3549892"/>
                </a:cubicBezTo>
                <a:cubicBezTo>
                  <a:pt x="1313" y="3772372"/>
                  <a:pt x="38561" y="3843836"/>
                  <a:pt x="18288" y="4080978"/>
                </a:cubicBezTo>
                <a:cubicBezTo>
                  <a:pt x="-1985" y="4318120"/>
                  <a:pt x="-3806" y="4511166"/>
                  <a:pt x="18288" y="4835680"/>
                </a:cubicBezTo>
                <a:cubicBezTo>
                  <a:pt x="40382" y="5160194"/>
                  <a:pt x="-13070" y="5401748"/>
                  <a:pt x="18288" y="5590381"/>
                </a:cubicBezTo>
                <a:cubicBezTo>
                  <a:pt x="12010" y="5589863"/>
                  <a:pt x="6799" y="5589982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8288" h="5590381" stroke="0" extrusionOk="0">
                <a:moveTo>
                  <a:pt x="0" y="0"/>
                </a:moveTo>
                <a:cubicBezTo>
                  <a:pt x="5871" y="848"/>
                  <a:pt x="11713" y="-200"/>
                  <a:pt x="18288" y="0"/>
                </a:cubicBezTo>
                <a:cubicBezTo>
                  <a:pt x="41141" y="165299"/>
                  <a:pt x="3613" y="427555"/>
                  <a:pt x="18288" y="698798"/>
                </a:cubicBezTo>
                <a:cubicBezTo>
                  <a:pt x="32963" y="970041"/>
                  <a:pt x="19680" y="1226199"/>
                  <a:pt x="18288" y="1397595"/>
                </a:cubicBezTo>
                <a:cubicBezTo>
                  <a:pt x="16896" y="1568991"/>
                  <a:pt x="38798" y="1794517"/>
                  <a:pt x="18288" y="2152297"/>
                </a:cubicBezTo>
                <a:cubicBezTo>
                  <a:pt x="-2222" y="2510077"/>
                  <a:pt x="40846" y="2594424"/>
                  <a:pt x="18288" y="2739287"/>
                </a:cubicBezTo>
                <a:cubicBezTo>
                  <a:pt x="-4270" y="2884150"/>
                  <a:pt x="27117" y="3129706"/>
                  <a:pt x="18288" y="3493988"/>
                </a:cubicBezTo>
                <a:cubicBezTo>
                  <a:pt x="9459" y="3858270"/>
                  <a:pt x="54201" y="4041447"/>
                  <a:pt x="18288" y="4304593"/>
                </a:cubicBezTo>
                <a:cubicBezTo>
                  <a:pt x="-17625" y="4567740"/>
                  <a:pt x="49627" y="5149125"/>
                  <a:pt x="18288" y="5590381"/>
                </a:cubicBezTo>
                <a:cubicBezTo>
                  <a:pt x="10860" y="5590744"/>
                  <a:pt x="7568" y="5590157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diagram of a computer&#10;&#10;Description automatically generated">
            <a:extLst>
              <a:ext uri="{FF2B5EF4-FFF2-40B4-BE49-F238E27FC236}">
                <a16:creationId xmlns:a16="http://schemas.microsoft.com/office/drawing/2014/main" id="{5467BFCB-4B4C-E37C-219F-FD8E16C34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786318"/>
            <a:ext cx="6894576" cy="3602867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75B99EC-C7F4-8AEA-880E-79D6930BC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4798577"/>
            <a:ext cx="6894576" cy="1428487"/>
          </a:xfrm>
        </p:spPr>
        <p:txBody>
          <a:bodyPr anchor="t">
            <a:normAutofit/>
          </a:bodyPr>
          <a:lstStyle/>
          <a:p>
            <a:r>
              <a:rPr lang="en-US" sz="2200" dirty="0"/>
              <a:t>The program contains the business/scientific logic and is designed by scratch by an individual</a:t>
            </a:r>
          </a:p>
          <a:p>
            <a:r>
              <a:rPr lang="en-US" sz="2200" dirty="0"/>
              <a:t>The computer follows if/then statements and make a prediction</a:t>
            </a:r>
          </a:p>
        </p:txBody>
      </p:sp>
    </p:spTree>
    <p:extLst>
      <p:ext uri="{BB962C8B-B14F-4D97-AF65-F5344CB8AC3E}">
        <p14:creationId xmlns:p14="http://schemas.microsoft.com/office/powerpoint/2010/main" val="28988645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36C22-4CA3-0D19-26E2-97EAAC2AE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9E3C1-25FB-1ADF-E30D-E92BB4907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researcher defines: </a:t>
            </a:r>
          </a:p>
          <a:p>
            <a:pPr lvl="1"/>
            <a:r>
              <a:rPr lang="en-US" dirty="0"/>
              <a:t>Model architecture (what parameters and how they connect)</a:t>
            </a:r>
          </a:p>
          <a:p>
            <a:pPr lvl="1"/>
            <a:r>
              <a:rPr lang="en-US" dirty="0"/>
              <a:t>How parameters are updated</a:t>
            </a:r>
          </a:p>
          <a:p>
            <a:pPr lvl="1"/>
            <a:r>
              <a:rPr lang="en-US" dirty="0"/>
              <a:t>How many times the same input data is fed into the model</a:t>
            </a:r>
          </a:p>
          <a:p>
            <a:r>
              <a:rPr lang="en-US" dirty="0"/>
              <a:t>The process of adjusting the model parameters is called training or learning</a:t>
            </a:r>
          </a:p>
          <a:p>
            <a:r>
              <a:rPr lang="en-US" dirty="0"/>
              <a:t>Once you have a trained model, you can evaluate its performance on input data it has not seen before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9EDC53B-0ED8-7AEA-F040-E10832338BB0}"/>
              </a:ext>
            </a:extLst>
          </p:cNvPr>
          <p:cNvSpPr/>
          <p:nvPr/>
        </p:nvSpPr>
        <p:spPr>
          <a:xfrm>
            <a:off x="1118508" y="5551714"/>
            <a:ext cx="1094014" cy="82459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4D460F3-26BC-D0E2-6D7D-40329E2E81D6}"/>
              </a:ext>
            </a:extLst>
          </p:cNvPr>
          <p:cNvSpPr/>
          <p:nvPr/>
        </p:nvSpPr>
        <p:spPr>
          <a:xfrm>
            <a:off x="2654755" y="5558631"/>
            <a:ext cx="1094014" cy="82459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C4DB62C-361F-9448-7D61-9AED806BCB93}"/>
              </a:ext>
            </a:extLst>
          </p:cNvPr>
          <p:cNvSpPr/>
          <p:nvPr/>
        </p:nvSpPr>
        <p:spPr>
          <a:xfrm>
            <a:off x="4191002" y="5558631"/>
            <a:ext cx="1094014" cy="82459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  <a:br>
              <a:rPr lang="en-US" dirty="0"/>
            </a:br>
            <a:r>
              <a:rPr lang="en-US" dirty="0"/>
              <a:t>Output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C62ED48-E1B3-BDF0-83E5-F31E6B257072}"/>
              </a:ext>
            </a:extLst>
          </p:cNvPr>
          <p:cNvSpPr/>
          <p:nvPr/>
        </p:nvSpPr>
        <p:spPr>
          <a:xfrm>
            <a:off x="8060876" y="5551712"/>
            <a:ext cx="1357992" cy="82459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Adjust</a:t>
            </a:r>
            <a:br>
              <a:rPr lang="en-US" dirty="0"/>
            </a:br>
            <a:r>
              <a:rPr lang="en-US" dirty="0"/>
              <a:t>Parameters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1861082-2874-2FBF-DD57-4B6399A91577}"/>
              </a:ext>
            </a:extLst>
          </p:cNvPr>
          <p:cNvSpPr/>
          <p:nvPr/>
        </p:nvSpPr>
        <p:spPr>
          <a:xfrm>
            <a:off x="5727249" y="5551712"/>
            <a:ext cx="1891394" cy="82459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Compare Real vs. Modeled Output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4B96C53-A54D-6A87-5F00-9F7A22F11BD4}"/>
              </a:ext>
            </a:extLst>
          </p:cNvPr>
          <p:cNvSpPr/>
          <p:nvPr/>
        </p:nvSpPr>
        <p:spPr>
          <a:xfrm>
            <a:off x="9861101" y="5551711"/>
            <a:ext cx="1357992" cy="82459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Repeat till Satisfied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8F6E91F-ACBB-1D40-2935-AECA3E085F9B}"/>
              </a:ext>
            </a:extLst>
          </p:cNvPr>
          <p:cNvCxnSpPr>
            <a:cxnSpLocks/>
          </p:cNvCxnSpPr>
          <p:nvPr/>
        </p:nvCxnSpPr>
        <p:spPr>
          <a:xfrm flipV="1">
            <a:off x="2249260" y="5964007"/>
            <a:ext cx="334735" cy="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7CB1918-ACB6-B759-09C2-E20BF4653CBF}"/>
              </a:ext>
            </a:extLst>
          </p:cNvPr>
          <p:cNvCxnSpPr>
            <a:cxnSpLocks/>
          </p:cNvCxnSpPr>
          <p:nvPr/>
        </p:nvCxnSpPr>
        <p:spPr>
          <a:xfrm flipV="1">
            <a:off x="5362238" y="5963995"/>
            <a:ext cx="334735" cy="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BE3C573-EA6C-B9C0-5871-2E5213CC44A3}"/>
              </a:ext>
            </a:extLst>
          </p:cNvPr>
          <p:cNvCxnSpPr>
            <a:cxnSpLocks/>
          </p:cNvCxnSpPr>
          <p:nvPr/>
        </p:nvCxnSpPr>
        <p:spPr>
          <a:xfrm flipV="1">
            <a:off x="7680897" y="5970927"/>
            <a:ext cx="334735" cy="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6A0421A-4EA7-B924-F70C-9AF434E58985}"/>
              </a:ext>
            </a:extLst>
          </p:cNvPr>
          <p:cNvCxnSpPr>
            <a:cxnSpLocks/>
          </p:cNvCxnSpPr>
          <p:nvPr/>
        </p:nvCxnSpPr>
        <p:spPr>
          <a:xfrm flipV="1">
            <a:off x="3784149" y="5963999"/>
            <a:ext cx="334735" cy="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21C5507-A2BE-DA24-F70E-4B5452527BB4}"/>
              </a:ext>
            </a:extLst>
          </p:cNvPr>
          <p:cNvCxnSpPr>
            <a:cxnSpLocks/>
          </p:cNvCxnSpPr>
          <p:nvPr/>
        </p:nvCxnSpPr>
        <p:spPr>
          <a:xfrm flipV="1">
            <a:off x="9484863" y="5964003"/>
            <a:ext cx="334735" cy="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37863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5BF4DF2C-F028-4921-9C23-41303F650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8B3569-73B2-4D05-8E95-886A6EE1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15041C-2FC7-88D5-F6FB-E0244030A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98246"/>
            <a:ext cx="4412419" cy="362621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5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Practical Example – Estimating Future Height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322" y="1589368"/>
            <a:ext cx="0" cy="5259754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92B7B61-D701-474B-AE8F-EA238B550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12034" y="1267063"/>
            <a:ext cx="368480" cy="519967"/>
            <a:chOff x="11512034" y="1267063"/>
            <a:chExt cx="368480" cy="519967"/>
          </a:xfrm>
          <a:solidFill>
            <a:srgbClr val="FFFFFF"/>
          </a:solidFill>
        </p:grpSpPr>
        <p:sp>
          <p:nvSpPr>
            <p:cNvPr id="33" name="Graphic 17">
              <a:extLst>
                <a:ext uri="{FF2B5EF4-FFF2-40B4-BE49-F238E27FC236}">
                  <a16:creationId xmlns:a16="http://schemas.microsoft.com/office/drawing/2014/main" id="{B71758F4-3F46-45DA-8AC5-4E508DA08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12034" y="1267063"/>
              <a:ext cx="139037" cy="139039"/>
            </a:xfrm>
            <a:custGeom>
              <a:avLst/>
              <a:gdLst>
                <a:gd name="connsiteX0" fmla="*/ 129600 w 139037"/>
                <a:gd name="connsiteY0" fmla="*/ 60082 h 139039"/>
                <a:gd name="connsiteX1" fmla="*/ 78955 w 139037"/>
                <a:gd name="connsiteY1" fmla="*/ 60082 h 139039"/>
                <a:gd name="connsiteX2" fmla="*/ 78955 w 139037"/>
                <a:gd name="connsiteY2" fmla="*/ 9437 h 139039"/>
                <a:gd name="connsiteX3" fmla="*/ 69519 w 139037"/>
                <a:gd name="connsiteY3" fmla="*/ 0 h 139039"/>
                <a:gd name="connsiteX4" fmla="*/ 60082 w 139037"/>
                <a:gd name="connsiteY4" fmla="*/ 9437 h 139039"/>
                <a:gd name="connsiteX5" fmla="*/ 60082 w 139037"/>
                <a:gd name="connsiteY5" fmla="*/ 60082 h 139039"/>
                <a:gd name="connsiteX6" fmla="*/ 9437 w 139037"/>
                <a:gd name="connsiteY6" fmla="*/ 60082 h 139039"/>
                <a:gd name="connsiteX7" fmla="*/ 0 w 139037"/>
                <a:gd name="connsiteY7" fmla="*/ 69520 h 139039"/>
                <a:gd name="connsiteX8" fmla="*/ 9437 w 139037"/>
                <a:gd name="connsiteY8" fmla="*/ 78957 h 139039"/>
                <a:gd name="connsiteX9" fmla="*/ 60082 w 139037"/>
                <a:gd name="connsiteY9" fmla="*/ 78957 h 139039"/>
                <a:gd name="connsiteX10" fmla="*/ 60082 w 139037"/>
                <a:gd name="connsiteY10" fmla="*/ 129602 h 139039"/>
                <a:gd name="connsiteX11" fmla="*/ 69519 w 139037"/>
                <a:gd name="connsiteY11" fmla="*/ 139039 h 139039"/>
                <a:gd name="connsiteX12" fmla="*/ 78955 w 139037"/>
                <a:gd name="connsiteY12" fmla="*/ 129602 h 139039"/>
                <a:gd name="connsiteX13" fmla="*/ 78955 w 139037"/>
                <a:gd name="connsiteY13" fmla="*/ 78957 h 139039"/>
                <a:gd name="connsiteX14" fmla="*/ 129600 w 139037"/>
                <a:gd name="connsiteY14" fmla="*/ 78957 h 139039"/>
                <a:gd name="connsiteX15" fmla="*/ 139037 w 139037"/>
                <a:gd name="connsiteY15" fmla="*/ 69520 h 139039"/>
                <a:gd name="connsiteX16" fmla="*/ 129600 w 139037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7" h="139039">
                  <a:moveTo>
                    <a:pt x="129600" y="60082"/>
                  </a:moveTo>
                  <a:lnTo>
                    <a:pt x="78955" y="60082"/>
                  </a:lnTo>
                  <a:lnTo>
                    <a:pt x="78955" y="9437"/>
                  </a:lnTo>
                  <a:cubicBezTo>
                    <a:pt x="78955" y="4225"/>
                    <a:pt x="74730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7" y="139039"/>
                    <a:pt x="69519" y="139039"/>
                  </a:cubicBezTo>
                  <a:cubicBezTo>
                    <a:pt x="74730" y="139039"/>
                    <a:pt x="78955" y="134814"/>
                    <a:pt x="78955" y="129602"/>
                  </a:cubicBezTo>
                  <a:lnTo>
                    <a:pt x="78955" y="78957"/>
                  </a:lnTo>
                  <a:lnTo>
                    <a:pt x="129600" y="78957"/>
                  </a:lnTo>
                  <a:cubicBezTo>
                    <a:pt x="134812" y="78957"/>
                    <a:pt x="139037" y="74731"/>
                    <a:pt x="139037" y="69520"/>
                  </a:cubicBezTo>
                  <a:cubicBezTo>
                    <a:pt x="139037" y="64308"/>
                    <a:pt x="134812" y="60082"/>
                    <a:pt x="129600" y="60082"/>
                  </a:cubicBezTo>
                  <a:close/>
                </a:path>
              </a:pathLst>
            </a:custGeom>
            <a:grpFill/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4" name="Graphic 21">
              <a:extLst>
                <a:ext uri="{FF2B5EF4-FFF2-40B4-BE49-F238E27FC236}">
                  <a16:creationId xmlns:a16="http://schemas.microsoft.com/office/drawing/2014/main" id="{8D61482F-F3C5-4D66-8C5D-C6BBE3E12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2801" y="1659316"/>
              <a:ext cx="127713" cy="127714"/>
            </a:xfrm>
            <a:custGeom>
              <a:avLst/>
              <a:gdLst>
                <a:gd name="connsiteX0" fmla="*/ 63857 w 127713"/>
                <a:gd name="connsiteY0" fmla="*/ 18874 h 127714"/>
                <a:gd name="connsiteX1" fmla="*/ 108839 w 127713"/>
                <a:gd name="connsiteY1" fmla="*/ 63857 h 127714"/>
                <a:gd name="connsiteX2" fmla="*/ 63857 w 127713"/>
                <a:gd name="connsiteY2" fmla="*/ 108840 h 127714"/>
                <a:gd name="connsiteX3" fmla="*/ 18874 w 127713"/>
                <a:gd name="connsiteY3" fmla="*/ 63857 h 127714"/>
                <a:gd name="connsiteX4" fmla="*/ 63857 w 127713"/>
                <a:gd name="connsiteY4" fmla="*/ 18874 h 127714"/>
                <a:gd name="connsiteX5" fmla="*/ 63857 w 127713"/>
                <a:gd name="connsiteY5" fmla="*/ 0 h 127714"/>
                <a:gd name="connsiteX6" fmla="*/ 0 w 127713"/>
                <a:gd name="connsiteY6" fmla="*/ 63857 h 127714"/>
                <a:gd name="connsiteX7" fmla="*/ 63857 w 127713"/>
                <a:gd name="connsiteY7" fmla="*/ 127714 h 127714"/>
                <a:gd name="connsiteX8" fmla="*/ 127713 w 127713"/>
                <a:gd name="connsiteY8" fmla="*/ 63857 h 127714"/>
                <a:gd name="connsiteX9" fmla="*/ 63857 w 127713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4">
                  <a:moveTo>
                    <a:pt x="63857" y="18874"/>
                  </a:moveTo>
                  <a:cubicBezTo>
                    <a:pt x="88700" y="18874"/>
                    <a:pt x="108839" y="39014"/>
                    <a:pt x="108839" y="63857"/>
                  </a:cubicBezTo>
                  <a:cubicBezTo>
                    <a:pt x="108839" y="88700"/>
                    <a:pt x="88700" y="108840"/>
                    <a:pt x="63857" y="108840"/>
                  </a:cubicBezTo>
                  <a:cubicBezTo>
                    <a:pt x="39013" y="108840"/>
                    <a:pt x="18874" y="88700"/>
                    <a:pt x="18874" y="63857"/>
                  </a:cubicBezTo>
                  <a:cubicBezTo>
                    <a:pt x="18898" y="39024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grpFill/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DC3C831-186E-9E94-920C-3F755DD4A3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3908717"/>
              </p:ext>
            </p:extLst>
          </p:nvPr>
        </p:nvGraphicFramePr>
        <p:xfrm>
          <a:off x="6070646" y="1598246"/>
          <a:ext cx="5496695" cy="4719758"/>
        </p:xfrm>
        <a:graphic>
          <a:graphicData uri="http://schemas.openxmlformats.org/drawingml/2006/table">
            <a:tbl>
              <a:tblPr>
                <a:solidFill>
                  <a:srgbClr val="F7F7F7"/>
                </a:solidFill>
              </a:tblPr>
              <a:tblGrid>
                <a:gridCol w="637301">
                  <a:extLst>
                    <a:ext uri="{9D8B030D-6E8A-4147-A177-3AD203B41FA5}">
                      <a16:colId xmlns:a16="http://schemas.microsoft.com/office/drawing/2014/main" val="2184940305"/>
                    </a:ext>
                  </a:extLst>
                </a:gridCol>
                <a:gridCol w="687259">
                  <a:extLst>
                    <a:ext uri="{9D8B030D-6E8A-4147-A177-3AD203B41FA5}">
                      <a16:colId xmlns:a16="http://schemas.microsoft.com/office/drawing/2014/main" val="3171539665"/>
                    </a:ext>
                  </a:extLst>
                </a:gridCol>
                <a:gridCol w="1047245">
                  <a:extLst>
                    <a:ext uri="{9D8B030D-6E8A-4147-A177-3AD203B41FA5}">
                      <a16:colId xmlns:a16="http://schemas.microsoft.com/office/drawing/2014/main" val="1860863200"/>
                    </a:ext>
                  </a:extLst>
                </a:gridCol>
                <a:gridCol w="988472">
                  <a:extLst>
                    <a:ext uri="{9D8B030D-6E8A-4147-A177-3AD203B41FA5}">
                      <a16:colId xmlns:a16="http://schemas.microsoft.com/office/drawing/2014/main" val="797426426"/>
                    </a:ext>
                  </a:extLst>
                </a:gridCol>
                <a:gridCol w="916474">
                  <a:extLst>
                    <a:ext uri="{9D8B030D-6E8A-4147-A177-3AD203B41FA5}">
                      <a16:colId xmlns:a16="http://schemas.microsoft.com/office/drawing/2014/main" val="2928490777"/>
                    </a:ext>
                  </a:extLst>
                </a:gridCol>
                <a:gridCol w="581173">
                  <a:extLst>
                    <a:ext uri="{9D8B030D-6E8A-4147-A177-3AD203B41FA5}">
                      <a16:colId xmlns:a16="http://schemas.microsoft.com/office/drawing/2014/main" val="3411302568"/>
                    </a:ext>
                  </a:extLst>
                </a:gridCol>
                <a:gridCol w="638771">
                  <a:extLst>
                    <a:ext uri="{9D8B030D-6E8A-4147-A177-3AD203B41FA5}">
                      <a16:colId xmlns:a16="http://schemas.microsoft.com/office/drawing/2014/main" val="2956283734"/>
                    </a:ext>
                  </a:extLst>
                </a:gridCol>
              </a:tblGrid>
              <a:tr h="405192">
                <a:tc gridSpan="5"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Features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2030" marR="122030" marT="61015" marB="846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Labels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6951187"/>
                  </a:ext>
                </a:extLst>
              </a:tr>
              <a:tr h="39402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6276569"/>
                  </a:ext>
                </a:extLst>
              </a:tr>
              <a:tr h="35265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Height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Weight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Foot Length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Blood Type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Country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Height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9296600"/>
                  </a:ext>
                </a:extLst>
              </a:tr>
              <a:tr h="35265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age 2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age 21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203317"/>
                  </a:ext>
                </a:extLst>
              </a:tr>
              <a:tr h="39402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8075592"/>
                  </a:ext>
                </a:extLst>
              </a:tr>
              <a:tr h="35265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USA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4173423"/>
                  </a:ext>
                </a:extLst>
              </a:tr>
              <a:tr h="35265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A-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Mexico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61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4330679"/>
                  </a:ext>
                </a:extLst>
              </a:tr>
              <a:tr h="35265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B+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Canada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63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2180788"/>
                  </a:ext>
                </a:extLst>
              </a:tr>
              <a:tr h="35265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A+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Costa Rica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75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2060473"/>
                  </a:ext>
                </a:extLst>
              </a:tr>
              <a:tr h="35265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B-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Brazil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68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6629315"/>
                  </a:ext>
                </a:extLst>
              </a:tr>
              <a:tr h="35265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AB-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China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66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2251594"/>
                  </a:ext>
                </a:extLst>
              </a:tr>
              <a:tr h="35265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AB+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England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75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547312"/>
                  </a:ext>
                </a:extLst>
              </a:tr>
              <a:tr h="35265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Ireland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74" marR="8474" marT="8474" marB="8463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66252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443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6F79C3-19DE-B717-7C9D-07C2C0849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Traditional Programming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E9B54D6-7E80-E355-7A70-3073E01340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7328713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525631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D2D75A-9BD1-BDAB-435E-BD925360D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A Machine Learning Approach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751F423-7245-114B-5E74-7BDB41927B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3666579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311997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C35E2-0FC3-4F48-A3A3-33ECEAA0E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node (neuron)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9A7C9-E863-EDC8-C6CF-8A90AC17E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Training</a:t>
            </a:r>
            <a:r>
              <a:rPr lang="en-US" dirty="0"/>
              <a:t>.  Keep looping over the input data until parameters m1 and b1 are found to minimize error between model output and actual 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Testing</a:t>
            </a:r>
            <a:r>
              <a:rPr lang="en-US" dirty="0"/>
              <a:t>. Use the m1 and b1 determined in training to evaluate model performance on data not included in the training set.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FDD02CA-A5B4-892C-95FB-9383616E0E68}"/>
              </a:ext>
            </a:extLst>
          </p:cNvPr>
          <p:cNvGrpSpPr/>
          <p:nvPr/>
        </p:nvGrpSpPr>
        <p:grpSpPr>
          <a:xfrm>
            <a:off x="2283277" y="2926896"/>
            <a:ext cx="5991223" cy="1004208"/>
            <a:chOff x="2283277" y="2732317"/>
            <a:chExt cx="5991223" cy="1004208"/>
          </a:xfrm>
        </p:grpSpPr>
        <p:sp>
          <p:nvSpPr>
            <p:cNvPr id="4" name="Flowchart: Connector 3">
              <a:extLst>
                <a:ext uri="{FF2B5EF4-FFF2-40B4-BE49-F238E27FC236}">
                  <a16:creationId xmlns:a16="http://schemas.microsoft.com/office/drawing/2014/main" id="{E60BF9E6-94AF-3A53-D054-86F7DED955D5}"/>
                </a:ext>
              </a:extLst>
            </p:cNvPr>
            <p:cNvSpPr/>
            <p:nvPr/>
          </p:nvSpPr>
          <p:spPr>
            <a:xfrm>
              <a:off x="4582886" y="2732317"/>
              <a:ext cx="1202870" cy="1004207"/>
            </a:xfrm>
            <a:prstGeom prst="flowChartConnector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m1, b1</a:t>
              </a:r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B4E2EB05-4A15-2CAB-ECA1-CE20BB31542D}"/>
                </a:ext>
              </a:extLst>
            </p:cNvPr>
            <p:cNvSpPr/>
            <p:nvPr/>
          </p:nvSpPr>
          <p:spPr>
            <a:xfrm>
              <a:off x="6739615" y="2732317"/>
              <a:ext cx="1534885" cy="1004207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Output, y</a:t>
              </a:r>
              <a:br>
                <a:rPr lang="en-US" dirty="0"/>
              </a:br>
              <a:r>
                <a:rPr lang="en-US" dirty="0"/>
                <a:t>(height at 21 years old)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FD0A9D7C-89F0-2408-DCF0-B9EB77BEE65A}"/>
                </a:ext>
              </a:extLst>
            </p:cNvPr>
            <p:cNvCxnSpPr/>
            <p:nvPr/>
          </p:nvCxnSpPr>
          <p:spPr>
            <a:xfrm>
              <a:off x="3894363" y="3223537"/>
              <a:ext cx="61232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7B37CDFE-27C2-5BB4-FA9C-130D7ED9F2EA}"/>
                </a:ext>
              </a:extLst>
            </p:cNvPr>
            <p:cNvCxnSpPr/>
            <p:nvPr/>
          </p:nvCxnSpPr>
          <p:spPr>
            <a:xfrm>
              <a:off x="5883727" y="3223537"/>
              <a:ext cx="61232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2194B573-AED8-F9D4-A42C-9656B4811037}"/>
                </a:ext>
              </a:extLst>
            </p:cNvPr>
            <p:cNvSpPr/>
            <p:nvPr/>
          </p:nvSpPr>
          <p:spPr>
            <a:xfrm>
              <a:off x="2283277" y="2732318"/>
              <a:ext cx="1534885" cy="1004207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Input, x1</a:t>
              </a:r>
              <a:br>
                <a:rPr lang="en-US" dirty="0"/>
              </a:br>
              <a:r>
                <a:rPr lang="en-US" dirty="0"/>
                <a:t>(height at 2 years old)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818119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2" name="Rectangle 206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4" name="Rectangle 2063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66" name="Rectangle 2065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8" name="Rectangle 2067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70" name="Freeform: Shape 2069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7E95BC-3BE3-2761-F9E0-C10B1AB11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Deep Dense Network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38DEA79-C21D-1B76-8CCC-0CE28E205A9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02428" y="1622563"/>
            <a:ext cx="7225748" cy="3612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1382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399A9-2AF2-E24A-9257-54C973AD8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Overview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62446D1-4914-1856-8AC1-8D978562C7E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03529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2" name="Rectangle 3081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B3E163-915F-0EA1-CF75-9CDCB09A4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400" dirty="0"/>
              <a:t>CNN Networks</a:t>
            </a:r>
          </a:p>
        </p:txBody>
      </p:sp>
      <p:sp>
        <p:nvSpPr>
          <p:cNvPr id="3081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67A31-6167-078A-C4D9-FE6D439AAE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 lnSpcReduction="10000"/>
          </a:bodyPr>
          <a:lstStyle/>
          <a:p>
            <a:r>
              <a:rPr lang="en-US" sz="2200" dirty="0"/>
              <a:t>Some architectures work well for certain problem types.  CNN’s are effective for image processing</a:t>
            </a:r>
          </a:p>
          <a:p>
            <a:r>
              <a:rPr lang="en-US" sz="2200" dirty="0"/>
              <a:t>In image processing, each pixel color intensity is input to a model architecture similar to the right to perform image classification</a:t>
            </a:r>
          </a:p>
          <a:p>
            <a:r>
              <a:rPr lang="en-US" sz="2200" dirty="0"/>
              <a:t>Finding the optimal architecture is an art, as an early practitioner, simply look up which architecture works best for your problem type</a:t>
            </a:r>
          </a:p>
        </p:txBody>
      </p:sp>
      <p:pic>
        <p:nvPicPr>
          <p:cNvPr id="3074" name="Picture 2" descr="Convolutional Neural Networks">
            <a:extLst>
              <a:ext uri="{FF2B5EF4-FFF2-40B4-BE49-F238E27FC236}">
                <a16:creationId xmlns:a16="http://schemas.microsoft.com/office/drawing/2014/main" id="{4F04955F-9629-EB5E-C1C7-345F8FB4B8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9048" y="1798133"/>
            <a:ext cx="5458968" cy="326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05972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12FF8-C23D-BD62-CBD8-DBDA02B43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Transfer Learning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AFA43-EC3A-FBCC-6AA0-4372D8D8A1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1700"/>
              <a:t>Pre-trained models can work surprisingly well for new purposes. </a:t>
            </a:r>
          </a:p>
          <a:p>
            <a:r>
              <a:rPr lang="en-US" sz="1700"/>
              <a:t>There are a variety of free pre-trained models that you can use without the need for additional training or data</a:t>
            </a:r>
          </a:p>
          <a:p>
            <a:r>
              <a:rPr lang="en-US" sz="1700"/>
              <a:t>TensorFlow Hub (</a:t>
            </a:r>
            <a:r>
              <a:rPr lang="en-US" sz="1700">
                <a:hlinkClick r:id="rId2"/>
              </a:rPr>
              <a:t>https://www.tensorflow.org/hub</a:t>
            </a:r>
            <a:r>
              <a:rPr lang="en-US" sz="1700"/>
              <a:t>) is one such repository where you describe your modeling needs and you can pick and choose which pre-trained model to try out on your data</a:t>
            </a:r>
          </a:p>
          <a:p>
            <a:r>
              <a:rPr lang="en-US" sz="1700"/>
              <a:t>Usually there is a compromise between model size and performance</a:t>
            </a:r>
          </a:p>
          <a:p>
            <a:endParaRPr lang="en-US" sz="1700"/>
          </a:p>
        </p:txBody>
      </p:sp>
      <p:pic>
        <p:nvPicPr>
          <p:cNvPr id="5" name="Picture 4" descr="A diagram of a training&#10;&#10;Description automatically generated">
            <a:extLst>
              <a:ext uri="{FF2B5EF4-FFF2-40B4-BE49-F238E27FC236}">
                <a16:creationId xmlns:a16="http://schemas.microsoft.com/office/drawing/2014/main" id="{AE2DB6EE-28F9-1EEF-68A9-99493140F3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048" y="1566128"/>
            <a:ext cx="5458968" cy="3725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56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92585B-D5F4-8E82-7573-6A3343E1F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 dirty="0"/>
              <a:t>Fine Tuning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C488D-5475-1E27-9183-3FA3E6EB9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1900"/>
              <a:t>You don’t have to develop models from scratch, you can extend existing models that have proven performance and adapt them to your new purpose</a:t>
            </a:r>
          </a:p>
          <a:p>
            <a:r>
              <a:rPr lang="en-US" sz="1900"/>
              <a:t>Consider you want to have a model determine the species of rare birds, and that no model has been trained with rare birds before</a:t>
            </a:r>
          </a:p>
          <a:p>
            <a:r>
              <a:rPr lang="en-US" sz="1900"/>
              <a:t>You can take a pre-trained model that was trained to detect general animals and then fine-tune that model so that perform the new purpose … it works amazingly well</a:t>
            </a:r>
          </a:p>
        </p:txBody>
      </p:sp>
      <p:pic>
        <p:nvPicPr>
          <p:cNvPr id="5" name="Picture 4" descr="A diagram of a transfer learning&#10;&#10;Description automatically generated">
            <a:extLst>
              <a:ext uri="{FF2B5EF4-FFF2-40B4-BE49-F238E27FC236}">
                <a16:creationId xmlns:a16="http://schemas.microsoft.com/office/drawing/2014/main" id="{408FEF68-5711-8D88-600D-8A3B123153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048" y="1893665"/>
            <a:ext cx="5458968" cy="307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2371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4026A73-1F7F-49F2-B319-8CA3B3D5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87D398-D9F0-B377-AF78-36A219EC0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900" y="1188637"/>
            <a:ext cx="3141430" cy="4480726"/>
          </a:xfrm>
        </p:spPr>
        <p:txBody>
          <a:bodyPr>
            <a:normAutofit/>
          </a:bodyPr>
          <a:lstStyle/>
          <a:p>
            <a:pPr algn="r"/>
            <a:r>
              <a:rPr lang="en-US" sz="6600" dirty="0"/>
              <a:t>Let’s get coding!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32CAF-B155-1A60-E555-B43712477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8928" y="1338729"/>
            <a:ext cx="4795584" cy="4180542"/>
          </a:xfrm>
        </p:spPr>
        <p:txBody>
          <a:bodyPr anchor="ctr">
            <a:normAutofit fontScale="92500" lnSpcReduction="10000"/>
          </a:bodyPr>
          <a:lstStyle/>
          <a:p>
            <a:r>
              <a:rPr lang="en-US" sz="2000" dirty="0"/>
              <a:t>It can be very tricky to set up your environment for all the machine learning libraries to work together</a:t>
            </a:r>
          </a:p>
          <a:p>
            <a:r>
              <a:rPr lang="en-US" sz="2000" dirty="0"/>
              <a:t>Google offers a free service called </a:t>
            </a:r>
            <a:r>
              <a:rPr lang="en-US" sz="2000" dirty="0" err="1"/>
              <a:t>Colab</a:t>
            </a:r>
            <a:r>
              <a:rPr lang="en-US" sz="2000" dirty="0"/>
              <a:t> that allows you to run a </a:t>
            </a:r>
            <a:r>
              <a:rPr lang="en-US" sz="2000" dirty="0" err="1"/>
              <a:t>jupyter</a:t>
            </a:r>
            <a:r>
              <a:rPr lang="en-US" sz="2000" dirty="0"/>
              <a:t> notebook on the google cloud and thy ensure the environment works</a:t>
            </a:r>
          </a:p>
          <a:p>
            <a:r>
              <a:rPr lang="en-US" sz="2000" dirty="0"/>
              <a:t>Use </a:t>
            </a:r>
            <a:r>
              <a:rPr lang="en-US" sz="2000" dirty="0" err="1"/>
              <a:t>Colab</a:t>
            </a:r>
            <a:r>
              <a:rPr lang="en-US" sz="2000" dirty="0"/>
              <a:t> to get started!</a:t>
            </a:r>
          </a:p>
          <a:p>
            <a:r>
              <a:rPr lang="en-US" sz="2000" dirty="0"/>
              <a:t>TensorFlow is an amazing library to allow for quick ML model development that is supported by Google</a:t>
            </a:r>
          </a:p>
          <a:p>
            <a:r>
              <a:rPr lang="en-US" sz="2000" dirty="0"/>
              <a:t>All files can be downloaded from: https://github.com/tony-held-carb/carb_python_tensorflow_seminar</a:t>
            </a:r>
          </a:p>
        </p:txBody>
      </p:sp>
    </p:spTree>
    <p:extLst>
      <p:ext uri="{BB962C8B-B14F-4D97-AF65-F5344CB8AC3E}">
        <p14:creationId xmlns:p14="http://schemas.microsoft.com/office/powerpoint/2010/main" val="15907085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9" name="Rectangle 5128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D5BD07-4709-50D6-2471-57E43EE5A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87552"/>
            <a:ext cx="4485861" cy="1088136"/>
          </a:xfrm>
        </p:spPr>
        <p:txBody>
          <a:bodyPr anchor="b">
            <a:normAutofit/>
          </a:bodyPr>
          <a:lstStyle/>
          <a:p>
            <a:r>
              <a:rPr lang="en-US" sz="3400"/>
              <a:t>In Closing</a:t>
            </a:r>
          </a:p>
        </p:txBody>
      </p:sp>
      <p:sp>
        <p:nvSpPr>
          <p:cNvPr id="5131" name="Rectangle 5130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33" name="Rectangle 5132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2436B-D6A7-3010-F720-AC9F30704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79" y="2688336"/>
            <a:ext cx="4498848" cy="3584448"/>
          </a:xfrm>
        </p:spPr>
        <p:txBody>
          <a:bodyPr anchor="t">
            <a:normAutofit/>
          </a:bodyPr>
          <a:lstStyle/>
          <a:p>
            <a:r>
              <a:rPr lang="en-US" sz="1800"/>
              <a:t>Thanks for your time and attention</a:t>
            </a:r>
          </a:p>
          <a:p>
            <a:r>
              <a:rPr lang="en-US" sz="1800"/>
              <a:t>Happy for any teaming opportunities that come up</a:t>
            </a:r>
          </a:p>
        </p:txBody>
      </p:sp>
      <p:pic>
        <p:nvPicPr>
          <p:cNvPr id="5124" name="Picture 4" descr="Thank You Stock Illustrations – 64,592 Thank You Stock Illustrations,  Vectors &amp; Clipart - Dreamstime">
            <a:extLst>
              <a:ext uri="{FF2B5EF4-FFF2-40B4-BE49-F238E27FC236}">
                <a16:creationId xmlns:a16="http://schemas.microsoft.com/office/drawing/2014/main" id="{B6CF7D62-4E47-D072-7DDF-FE0874CE01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" r="1" b="1"/>
          <a:stretch/>
        </p:blipFill>
        <p:spPr bwMode="auto"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noFill/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068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7000">
              <a:schemeClr val="accent6">
                <a:lumMod val="40000"/>
                <a:lumOff val="60000"/>
              </a:schemeClr>
            </a:gs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B3F59054-3394-4D87-8BD0-A28DCD47F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dog walking on leaves&#10;&#10;Description automatically generated">
            <a:extLst>
              <a:ext uri="{FF2B5EF4-FFF2-40B4-BE49-F238E27FC236}">
                <a16:creationId xmlns:a16="http://schemas.microsoft.com/office/drawing/2014/main" id="{74A98130-5AB3-17E4-DBE3-C49855F173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91" r="-1" b="23653"/>
          <a:stretch/>
        </p:blipFill>
        <p:spPr>
          <a:xfrm>
            <a:off x="7381653" y="10"/>
            <a:ext cx="4810347" cy="6857990"/>
          </a:xfrm>
          <a:custGeom>
            <a:avLst/>
            <a:gdLst/>
            <a:ahLst/>
            <a:cxnLst/>
            <a:rect l="l" t="t" r="r" b="b"/>
            <a:pathLst>
              <a:path w="4817171" h="6858000">
                <a:moveTo>
                  <a:pt x="22751" y="0"/>
                </a:moveTo>
                <a:lnTo>
                  <a:pt x="4817171" y="0"/>
                </a:lnTo>
                <a:lnTo>
                  <a:pt x="4817171" y="6858000"/>
                </a:lnTo>
                <a:lnTo>
                  <a:pt x="0" y="6858000"/>
                </a:lnTo>
                <a:lnTo>
                  <a:pt x="6679" y="6845555"/>
                </a:lnTo>
                <a:cubicBezTo>
                  <a:pt x="496584" y="5886487"/>
                  <a:pt x="786702" y="4695963"/>
                  <a:pt x="786702" y="3406233"/>
                </a:cubicBezTo>
                <a:cubicBezTo>
                  <a:pt x="786702" y="2215714"/>
                  <a:pt x="539501" y="1109724"/>
                  <a:pt x="116147" y="192283"/>
                </a:cubicBezTo>
                <a:close/>
              </a:path>
            </a:pathLst>
          </a:custGeom>
        </p:spPr>
      </p:pic>
      <p:pic>
        <p:nvPicPr>
          <p:cNvPr id="5" name="Content Placeholder 4" descr="A dog playing with a ball in a grassy field with a rainbow in the background&#10;&#10;Description automatically generated">
            <a:extLst>
              <a:ext uri="{FF2B5EF4-FFF2-40B4-BE49-F238E27FC236}">
                <a16:creationId xmlns:a16="http://schemas.microsoft.com/office/drawing/2014/main" id="{40E9BF3A-8EAD-8D26-C9F4-19ED1A90FA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40" r="-2" b="-2"/>
          <a:stretch/>
        </p:blipFill>
        <p:spPr>
          <a:xfrm>
            <a:off x="3136389" y="10"/>
            <a:ext cx="4979304" cy="3401558"/>
          </a:xfrm>
          <a:custGeom>
            <a:avLst/>
            <a:gdLst/>
            <a:ahLst/>
            <a:cxnLst/>
            <a:rect l="l" t="t" r="r" b="b"/>
            <a:pathLst>
              <a:path w="4979304" h="3364992">
                <a:moveTo>
                  <a:pt x="0" y="0"/>
                </a:moveTo>
                <a:lnTo>
                  <a:pt x="4211250" y="0"/>
                </a:lnTo>
                <a:lnTo>
                  <a:pt x="4309461" y="192282"/>
                </a:lnTo>
                <a:cubicBezTo>
                  <a:pt x="4697535" y="1033269"/>
                  <a:pt x="4937593" y="2032690"/>
                  <a:pt x="4974907" y="3110424"/>
                </a:cubicBezTo>
                <a:lnTo>
                  <a:pt x="4979304" y="3364992"/>
                </a:lnTo>
                <a:lnTo>
                  <a:pt x="800592" y="3364992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</p:spPr>
      </p:pic>
      <p:pic>
        <p:nvPicPr>
          <p:cNvPr id="7" name="Picture 6" descr="A person lying in a hammock with a dog&#10;&#10;Description automatically generated">
            <a:extLst>
              <a:ext uri="{FF2B5EF4-FFF2-40B4-BE49-F238E27FC236}">
                <a16:creationId xmlns:a16="http://schemas.microsoft.com/office/drawing/2014/main" id="{3E80C94C-04F0-76EB-C49D-2CC161FFD7C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2" r="2" b="2"/>
          <a:stretch/>
        </p:blipFill>
        <p:spPr>
          <a:xfrm>
            <a:off x="3189428" y="3456432"/>
            <a:ext cx="4925479" cy="3401568"/>
          </a:xfrm>
          <a:custGeom>
            <a:avLst/>
            <a:gdLst/>
            <a:ahLst/>
            <a:cxnLst/>
            <a:rect l="l" t="t" r="r" b="b"/>
            <a:pathLst>
              <a:path w="4925479" h="3364992">
                <a:moveTo>
                  <a:pt x="749362" y="0"/>
                </a:moveTo>
                <a:lnTo>
                  <a:pt x="4925479" y="0"/>
                </a:lnTo>
                <a:lnTo>
                  <a:pt x="4921868" y="209033"/>
                </a:lnTo>
                <a:cubicBezTo>
                  <a:pt x="4884554" y="1286766"/>
                  <a:pt x="4644496" y="2286187"/>
                  <a:pt x="4256422" y="3127175"/>
                </a:cubicBezTo>
                <a:lnTo>
                  <a:pt x="4134952" y="3364992"/>
                </a:lnTo>
                <a:lnTo>
                  <a:pt x="0" y="3364992"/>
                </a:lnTo>
                <a:lnTo>
                  <a:pt x="79008" y="3202330"/>
                </a:lnTo>
                <a:cubicBezTo>
                  <a:pt x="467082" y="2361343"/>
                  <a:pt x="707140" y="1361922"/>
                  <a:pt x="744454" y="284189"/>
                </a:cubicBezTo>
                <a:close/>
              </a:path>
            </a:pathLst>
          </a:custGeom>
        </p:spPr>
      </p:pic>
      <p:sp useBgFill="1">
        <p:nvSpPr>
          <p:cNvPr id="43" name="Freeform: Shape 42">
            <a:extLst>
              <a:ext uri="{FF2B5EF4-FFF2-40B4-BE49-F238E27FC236}">
                <a16:creationId xmlns:a16="http://schemas.microsoft.com/office/drawing/2014/main" id="{2FE0ABA9-CAF1-4816-837D-5F28AAA08E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45815" cy="6858000"/>
          </a:xfrm>
          <a:custGeom>
            <a:avLst/>
            <a:gdLst>
              <a:gd name="connsiteX0" fmla="*/ 0 w 3945815"/>
              <a:gd name="connsiteY0" fmla="*/ 0 h 6858000"/>
              <a:gd name="connsiteX1" fmla="*/ 3138662 w 3945815"/>
              <a:gd name="connsiteY1" fmla="*/ 0 h 6858000"/>
              <a:gd name="connsiteX2" fmla="*/ 3275260 w 3945815"/>
              <a:gd name="connsiteY2" fmla="*/ 267438 h 6858000"/>
              <a:gd name="connsiteX3" fmla="*/ 3945815 w 3945815"/>
              <a:gd name="connsiteY3" fmla="*/ 3481388 h 6858000"/>
              <a:gd name="connsiteX4" fmla="*/ 3275260 w 3945815"/>
              <a:gd name="connsiteY4" fmla="*/ 6695338 h 6858000"/>
              <a:gd name="connsiteX5" fmla="*/ 3192177 w 3945815"/>
              <a:gd name="connsiteY5" fmla="*/ 6858000 h 6858000"/>
              <a:gd name="connsiteX6" fmla="*/ 0 w 394581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5815" h="6858000">
                <a:moveTo>
                  <a:pt x="0" y="0"/>
                </a:moveTo>
                <a:lnTo>
                  <a:pt x="3138662" y="0"/>
                </a:lnTo>
                <a:lnTo>
                  <a:pt x="3275260" y="267438"/>
                </a:lnTo>
                <a:cubicBezTo>
                  <a:pt x="3698614" y="1184879"/>
                  <a:pt x="3945815" y="2290869"/>
                  <a:pt x="3945815" y="3481388"/>
                </a:cubicBezTo>
                <a:cubicBezTo>
                  <a:pt x="3945815" y="4671908"/>
                  <a:pt x="3698614" y="5777898"/>
                  <a:pt x="3275260" y="6695338"/>
                </a:cubicBezTo>
                <a:lnTo>
                  <a:pt x="319217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4" name="Freeform: Shape 43">
            <a:extLst>
              <a:ext uri="{FF2B5EF4-FFF2-40B4-BE49-F238E27FC236}">
                <a16:creationId xmlns:a16="http://schemas.microsoft.com/office/drawing/2014/main" id="{BC8B9C14-70F0-4F42-85FF-0DD3D5A58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36670" cy="6858000"/>
          </a:xfrm>
          <a:custGeom>
            <a:avLst/>
            <a:gdLst>
              <a:gd name="connsiteX0" fmla="*/ 0 w 3936670"/>
              <a:gd name="connsiteY0" fmla="*/ 0 h 6858000"/>
              <a:gd name="connsiteX1" fmla="*/ 3129517 w 3936670"/>
              <a:gd name="connsiteY1" fmla="*/ 0 h 6858000"/>
              <a:gd name="connsiteX2" fmla="*/ 3266115 w 3936670"/>
              <a:gd name="connsiteY2" fmla="*/ 267438 h 6858000"/>
              <a:gd name="connsiteX3" fmla="*/ 3936670 w 3936670"/>
              <a:gd name="connsiteY3" fmla="*/ 3481388 h 6858000"/>
              <a:gd name="connsiteX4" fmla="*/ 3266115 w 3936670"/>
              <a:gd name="connsiteY4" fmla="*/ 6695338 h 6858000"/>
              <a:gd name="connsiteX5" fmla="*/ 3183032 w 3936670"/>
              <a:gd name="connsiteY5" fmla="*/ 6858000 h 6858000"/>
              <a:gd name="connsiteX6" fmla="*/ 0 w 39366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6670" h="6858000">
                <a:moveTo>
                  <a:pt x="0" y="0"/>
                </a:moveTo>
                <a:lnTo>
                  <a:pt x="3129517" y="0"/>
                </a:lnTo>
                <a:lnTo>
                  <a:pt x="3266115" y="267438"/>
                </a:lnTo>
                <a:cubicBezTo>
                  <a:pt x="3689469" y="1184879"/>
                  <a:pt x="3936670" y="2290869"/>
                  <a:pt x="3936670" y="3481388"/>
                </a:cubicBezTo>
                <a:cubicBezTo>
                  <a:pt x="3936670" y="4671908"/>
                  <a:pt x="3689469" y="5777898"/>
                  <a:pt x="3266115" y="6695338"/>
                </a:cubicBezTo>
                <a:lnTo>
                  <a:pt x="3183032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2C7236-0318-DC40-DCD4-217DBC009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685800"/>
            <a:ext cx="2807208" cy="1325563"/>
          </a:xfrm>
        </p:spPr>
        <p:txBody>
          <a:bodyPr>
            <a:normAutofit/>
          </a:bodyPr>
          <a:lstStyle/>
          <a:p>
            <a:r>
              <a:rPr lang="en-US" sz="2800" dirty="0"/>
              <a:t>About Me &amp; Peanut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8DE6C44-43F8-4DE4-AB81-66853FFEA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0685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409529B-9B56-4F10-BE4D-F934DB89E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089941"/>
            <a:ext cx="2834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Content Placeholder 12">
            <a:extLst>
              <a:ext uri="{FF2B5EF4-FFF2-40B4-BE49-F238E27FC236}">
                <a16:creationId xmlns:a16="http://schemas.microsoft.com/office/drawing/2014/main" id="{7C635B46-8F5B-CF11-DEB8-54EC9C8102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258568"/>
            <a:ext cx="2807208" cy="3922776"/>
          </a:xfrm>
        </p:spPr>
        <p:txBody>
          <a:bodyPr>
            <a:normAutofit fontScale="85000" lnSpcReduction="20000"/>
          </a:bodyPr>
          <a:lstStyle/>
          <a:p>
            <a:r>
              <a:rPr lang="en-US" sz="1700" dirty="0"/>
              <a:t>One of us:</a:t>
            </a:r>
          </a:p>
          <a:p>
            <a:pPr lvl="1"/>
            <a:r>
              <a:rPr lang="en-US" sz="1300" dirty="0"/>
              <a:t>Belgian Malinois Rescue</a:t>
            </a:r>
          </a:p>
          <a:p>
            <a:pPr lvl="1"/>
            <a:r>
              <a:rPr lang="en-US" sz="1300" dirty="0"/>
              <a:t>About a 1.5 years old</a:t>
            </a:r>
          </a:p>
          <a:p>
            <a:pPr lvl="1"/>
            <a:r>
              <a:rPr lang="en-US" sz="1300" dirty="0"/>
              <a:t>65 pounds of squirrel chasing fury!</a:t>
            </a:r>
          </a:p>
          <a:p>
            <a:r>
              <a:rPr lang="en-US" sz="1700" dirty="0"/>
              <a:t>One of us:</a:t>
            </a:r>
          </a:p>
          <a:p>
            <a:pPr lvl="1"/>
            <a:r>
              <a:rPr lang="en-US" sz="1300" dirty="0"/>
              <a:t>Grew up in California, Texas, Washington DC, &amp; Hawaii</a:t>
            </a:r>
          </a:p>
          <a:p>
            <a:pPr lvl="1"/>
            <a:r>
              <a:rPr lang="en-US" sz="1300" dirty="0"/>
              <a:t>Learned to program when I was in 5th grade when my dad took a computer science night school class</a:t>
            </a:r>
          </a:p>
          <a:p>
            <a:pPr lvl="1"/>
            <a:r>
              <a:rPr lang="en-US" sz="1300" dirty="0"/>
              <a:t>Undergrad at Univ. of Texas, Austin</a:t>
            </a:r>
          </a:p>
          <a:p>
            <a:pPr lvl="1"/>
            <a:r>
              <a:rPr lang="en-US" sz="1300" dirty="0"/>
              <a:t>Grad school and postdoc at UC, Davis.</a:t>
            </a:r>
          </a:p>
          <a:p>
            <a:pPr lvl="1"/>
            <a:r>
              <a:rPr lang="en-US" sz="1300" dirty="0"/>
              <a:t>Dissertation was the creation of a new roadway dispersion model (in a new language called Java)</a:t>
            </a:r>
          </a:p>
          <a:p>
            <a:pPr lvl="1"/>
            <a:r>
              <a:rPr lang="en-US" sz="1300" dirty="0"/>
              <a:t>Postdoc was photochemical grid modeling of the San Joaquin Valley</a:t>
            </a:r>
          </a:p>
          <a:p>
            <a:pPr lvl="1"/>
            <a:r>
              <a:rPr lang="en-US" sz="1300" dirty="0"/>
              <a:t>Joined CARB in Oct, 2023 in the Remote Sensing Data Analysis Section (RSDAS)</a:t>
            </a:r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835142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Content Placeholder 8" descr="A map of the world&#10;&#10;Description automatically generated">
            <a:extLst>
              <a:ext uri="{FF2B5EF4-FFF2-40B4-BE49-F238E27FC236}">
                <a16:creationId xmlns:a16="http://schemas.microsoft.com/office/drawing/2014/main" id="{3163B92F-FCE0-4329-752D-573D066776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82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946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C98A213-5994-475E-B327-DC6EC27FB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B034FC-B692-3AFC-5A43-C4202F602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670218"/>
            <a:ext cx="10909640" cy="1065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/>
              <a:t>My Machine Learning Training</a:t>
            </a:r>
          </a:p>
        </p:txBody>
      </p:sp>
      <p:sp>
        <p:nvSpPr>
          <p:cNvPr id="30" name="sketch line">
            <a:extLst>
              <a:ext uri="{FF2B5EF4-FFF2-40B4-BE49-F238E27FC236}">
                <a16:creationId xmlns:a16="http://schemas.microsoft.com/office/drawing/2014/main" id="{4B030A0D-0DAD-4A99-89BB-419527D6A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89376" y="1800088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book cover of a person in a long white dress&#10;&#10;Description automatically generated">
            <a:extLst>
              <a:ext uri="{FF2B5EF4-FFF2-40B4-BE49-F238E27FC236}">
                <a16:creationId xmlns:a16="http://schemas.microsoft.com/office/drawing/2014/main" id="{F63FD241-DFE1-4ED7-4A44-DD2DA6475C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4172" y="1996890"/>
            <a:ext cx="2055217" cy="2561019"/>
          </a:xfrm>
          <a:prstGeom prst="rect">
            <a:avLst/>
          </a:prstGeom>
        </p:spPr>
      </p:pic>
      <p:pic>
        <p:nvPicPr>
          <p:cNvPr id="10" name="Picture 9" descr="A book cover with a lizard&#10;&#10;Description automatically generated">
            <a:extLst>
              <a:ext uri="{FF2B5EF4-FFF2-40B4-BE49-F238E27FC236}">
                <a16:creationId xmlns:a16="http://schemas.microsoft.com/office/drawing/2014/main" id="{7633FC72-57E2-BAAB-2336-DCEC86F233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666" y="4088489"/>
            <a:ext cx="2210855" cy="2679825"/>
          </a:xfrm>
          <a:prstGeom prst="rect">
            <a:avLst/>
          </a:prstGeom>
        </p:spPr>
      </p:pic>
      <p:pic>
        <p:nvPicPr>
          <p:cNvPr id="5" name="Content Placeholder 4" descr="A certificate of a software developer&#10;&#10;Description automatically generated">
            <a:extLst>
              <a:ext uri="{FF2B5EF4-FFF2-40B4-BE49-F238E27FC236}">
                <a16:creationId xmlns:a16="http://schemas.microsoft.com/office/drawing/2014/main" id="{557948CC-BF34-2648-6A6A-3789EEEF4C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327" y="1996890"/>
            <a:ext cx="5864215" cy="4574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466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on a skateboard&#10;&#10;Description automatically generated">
            <a:extLst>
              <a:ext uri="{FF2B5EF4-FFF2-40B4-BE49-F238E27FC236}">
                <a16:creationId xmlns:a16="http://schemas.microsoft.com/office/drawing/2014/main" id="{18F018B4-288C-6EAD-416A-834FD81FEB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81" b="1172"/>
          <a:stretch/>
        </p:blipFill>
        <p:spPr>
          <a:xfrm>
            <a:off x="20" y="10"/>
            <a:ext cx="12191979" cy="5486390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B1F303-DBC4-9335-1736-60EE5674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56" y="5746071"/>
            <a:ext cx="7015499" cy="8522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Example Video Processing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DF6D7-AB36-836A-B10A-0C29730984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05056" y="5746071"/>
            <a:ext cx="4114801" cy="8522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r">
              <a:buNone/>
            </a:pPr>
            <a:r>
              <a:rPr lang="en-US" sz="2000"/>
              <a:t>Play object detection and classification video</a:t>
            </a:r>
          </a:p>
        </p:txBody>
      </p:sp>
    </p:spTree>
    <p:extLst>
      <p:ext uri="{BB962C8B-B14F-4D97-AF65-F5344CB8AC3E}">
        <p14:creationId xmlns:p14="http://schemas.microsoft.com/office/powerpoint/2010/main" val="3387969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4" name="Rectangle 106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6" name="Rectangle 1065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8" name="Rectangle 1067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0" name="Rectangle 1069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72" name="Freeform: Shape 1071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17B689-401C-A8D1-0CDB-1CA82A109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AI, ML, Deep Learning Defined</a:t>
            </a:r>
          </a:p>
        </p:txBody>
      </p:sp>
      <p:pic>
        <p:nvPicPr>
          <p:cNvPr id="6" name="Content Placeholder 5" descr="A diagram of machine learning&#10;&#10;Description automatically generated">
            <a:extLst>
              <a:ext uri="{FF2B5EF4-FFF2-40B4-BE49-F238E27FC236}">
                <a16:creationId xmlns:a16="http://schemas.microsoft.com/office/drawing/2014/main" id="{A9E1CF26-B257-EAE1-5249-D28A181F69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1442" y="1076218"/>
            <a:ext cx="7870246" cy="509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665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9" name="Rectangle 206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The Beautiful Lies of Machine Learning in Security">
            <a:extLst>
              <a:ext uri="{FF2B5EF4-FFF2-40B4-BE49-F238E27FC236}">
                <a16:creationId xmlns:a16="http://schemas.microsoft.com/office/drawing/2014/main" id="{9563F568-84A9-EC05-8900-FFB4AFCADC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55" b="-1"/>
          <a:stretch/>
        </p:blipFill>
        <p:spPr bwMode="auto">
          <a:xfrm>
            <a:off x="1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71" name="Rectangle 207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9A82D-4164-A7EB-C17E-BA8A0ADD8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dirty="0"/>
              <a:t>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864CF-042C-C6ED-B13A-A3A728BC57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b="1" dirty="0"/>
              <a:t>Anything</a:t>
            </a:r>
            <a:r>
              <a:rPr lang="en-US" sz="2000" dirty="0"/>
              <a:t> that emulates human like behavior</a:t>
            </a:r>
          </a:p>
          <a:p>
            <a:r>
              <a:rPr lang="en-US" sz="2000" dirty="0"/>
              <a:t>Could be a Fortran program with millions of if statements designed to play chess</a:t>
            </a:r>
          </a:p>
          <a:p>
            <a:r>
              <a:rPr lang="en-US" sz="2000" dirty="0"/>
              <a:t>Sometimes used interchangeably with ML/DL, but does not have to be ML/DL</a:t>
            </a:r>
          </a:p>
          <a:p>
            <a:r>
              <a:rPr lang="en-US" sz="2000" dirty="0"/>
              <a:t>It is the superset of anything related to the field</a:t>
            </a:r>
          </a:p>
        </p:txBody>
      </p:sp>
    </p:spTree>
    <p:extLst>
      <p:ext uri="{BB962C8B-B14F-4D97-AF65-F5344CB8AC3E}">
        <p14:creationId xmlns:p14="http://schemas.microsoft.com/office/powerpoint/2010/main" val="1146865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B210AC1D-4063-4C6E-9528-FA9C4C0C1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F8C595-E68C-4306-AED8-DC7826A0A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16414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DB3A62-9CD2-9FEF-3BB8-47570C7C2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409" y="762001"/>
            <a:ext cx="4156512" cy="1708244"/>
          </a:xfrm>
        </p:spPr>
        <p:txBody>
          <a:bodyPr anchor="ctr">
            <a:normAutofit/>
          </a:bodyPr>
          <a:lstStyle/>
          <a:p>
            <a:r>
              <a:rPr lang="en-US" sz="4000"/>
              <a:t>ML</a:t>
            </a:r>
          </a:p>
        </p:txBody>
      </p:sp>
      <p:pic>
        <p:nvPicPr>
          <p:cNvPr id="5" name="Picture 4" descr="A robot reading a book&#10;&#10;Description automatically generated">
            <a:extLst>
              <a:ext uri="{FF2B5EF4-FFF2-40B4-BE49-F238E27FC236}">
                <a16:creationId xmlns:a16="http://schemas.microsoft.com/office/drawing/2014/main" id="{896ED508-4658-5092-FEB2-FFB35EF68B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30" r="8114"/>
          <a:stretch/>
        </p:blipFill>
        <p:spPr>
          <a:xfrm>
            <a:off x="-1" y="-2"/>
            <a:ext cx="6096001" cy="685800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0FA30-C061-DE1E-9396-5FBFD07460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409" y="2470245"/>
            <a:ext cx="4156512" cy="3769835"/>
          </a:xfrm>
        </p:spPr>
        <p:txBody>
          <a:bodyPr anchor="ctr">
            <a:normAutofit/>
          </a:bodyPr>
          <a:lstStyle/>
          <a:p>
            <a:r>
              <a:rPr lang="en-US" sz="1700"/>
              <a:t>A subset of AI</a:t>
            </a:r>
          </a:p>
          <a:p>
            <a:r>
              <a:rPr lang="en-US" sz="1700"/>
              <a:t>A very different paradigm of how to develop software than traditional programming</a:t>
            </a:r>
          </a:p>
          <a:p>
            <a:r>
              <a:rPr lang="en-US" sz="1700"/>
              <a:t>Requires lots of example data</a:t>
            </a:r>
          </a:p>
          <a:p>
            <a:r>
              <a:rPr lang="en-US" sz="1700"/>
              <a:t>In traditional programing you have to define rules and logic, in ML you define an architecture of parameters (model) and then you tune the parameters (training) to result a way to make future predictions</a:t>
            </a:r>
          </a:p>
          <a:p>
            <a:r>
              <a:rPr lang="en-US" sz="1700"/>
              <a:t>Spam detection was one an excellent early use case of ML</a:t>
            </a:r>
          </a:p>
        </p:txBody>
      </p:sp>
    </p:spTree>
    <p:extLst>
      <p:ext uri="{BB962C8B-B14F-4D97-AF65-F5344CB8AC3E}">
        <p14:creationId xmlns:p14="http://schemas.microsoft.com/office/powerpoint/2010/main" val="27661101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5128</TotalTime>
  <Words>1299</Words>
  <Application>Microsoft Office PowerPoint</Application>
  <PresentationFormat>Widescreen</PresentationFormat>
  <Paragraphs>192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Aptos</vt:lpstr>
      <vt:lpstr>Aptos Display</vt:lpstr>
      <vt:lpstr>Arial</vt:lpstr>
      <vt:lpstr>Calibri</vt:lpstr>
      <vt:lpstr>Office Theme</vt:lpstr>
      <vt:lpstr>A Practical Introduction to Artificial Intelligence, Machine Learning, Python, &amp; TensorFlow</vt:lpstr>
      <vt:lpstr>Presentation Overview</vt:lpstr>
      <vt:lpstr>About Me &amp; Peanut</vt:lpstr>
      <vt:lpstr>PowerPoint Presentation</vt:lpstr>
      <vt:lpstr>My Machine Learning Training</vt:lpstr>
      <vt:lpstr>Example Video Processing Project</vt:lpstr>
      <vt:lpstr>AI, ML, Deep Learning Defined</vt:lpstr>
      <vt:lpstr>AI</vt:lpstr>
      <vt:lpstr>ML</vt:lpstr>
      <vt:lpstr>Deep Learning (DL)</vt:lpstr>
      <vt:lpstr>Generative AI</vt:lpstr>
      <vt:lpstr>ML – Common Usage Scenarios</vt:lpstr>
      <vt:lpstr>Traditional Programming</vt:lpstr>
      <vt:lpstr>Machine Learning</vt:lpstr>
      <vt:lpstr>Practical Example – Estimating Future Height</vt:lpstr>
      <vt:lpstr>Traditional Programming</vt:lpstr>
      <vt:lpstr>A Machine Learning Approach</vt:lpstr>
      <vt:lpstr>One node (neuron) model</vt:lpstr>
      <vt:lpstr>Deep Dense Network</vt:lpstr>
      <vt:lpstr>CNN Networks</vt:lpstr>
      <vt:lpstr>Transfer Learning</vt:lpstr>
      <vt:lpstr>Fine Tuning</vt:lpstr>
      <vt:lpstr>Let’s get coding!</vt:lpstr>
      <vt:lpstr>In Closing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Practical Introduction to Artificial Intelligence, Machine Learning, Python, &amp; TensorFlow</dc:title>
  <dc:creator>Held, Tony@ARB</dc:creator>
  <cp:lastModifiedBy>Held, Tony@ARB</cp:lastModifiedBy>
  <cp:revision>20</cp:revision>
  <dcterms:created xsi:type="dcterms:W3CDTF">2024-04-25T21:21:18Z</dcterms:created>
  <dcterms:modified xsi:type="dcterms:W3CDTF">2024-04-30T15:24:03Z</dcterms:modified>
</cp:coreProperties>
</file>

<file path=docProps/thumbnail.jpeg>
</file>